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90" r:id="rId9"/>
    <p:sldId id="292" r:id="rId10"/>
    <p:sldId id="265" r:id="rId11"/>
    <p:sldId id="302" r:id="rId12"/>
    <p:sldId id="267" r:id="rId13"/>
    <p:sldId id="287" r:id="rId14"/>
    <p:sldId id="289" r:id="rId15"/>
    <p:sldId id="300" r:id="rId16"/>
    <p:sldId id="301" r:id="rId17"/>
    <p:sldId id="270" r:id="rId18"/>
    <p:sldId id="271" r:id="rId19"/>
    <p:sldId id="272" r:id="rId20"/>
    <p:sldId id="273" r:id="rId21"/>
    <p:sldId id="274" r:id="rId22"/>
    <p:sldId id="293" r:id="rId23"/>
    <p:sldId id="276" r:id="rId24"/>
    <p:sldId id="296" r:id="rId25"/>
    <p:sldId id="294" r:id="rId26"/>
    <p:sldId id="275" r:id="rId27"/>
    <p:sldId id="297" r:id="rId28"/>
    <p:sldId id="282" r:id="rId29"/>
    <p:sldId id="283" r:id="rId30"/>
    <p:sldId id="284" r:id="rId31"/>
    <p:sldId id="288" r:id="rId32"/>
    <p:sldId id="285" r:id="rId33"/>
    <p:sldId id="298" r:id="rId34"/>
    <p:sldId id="286" r:id="rId3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p15:clr>
            <a:srgbClr val="A4A3A4"/>
          </p15:clr>
        </p15:guide>
        <p15:guide id="2" pos="29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738" y="53"/>
      </p:cViewPr>
      <p:guideLst>
        <p:guide orient="horz" pos="2139"/>
        <p:guide pos="29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Swamy" userId="bddb8ed345c3f904" providerId="LiveId" clId="{DCEB1037-040C-4CFE-9D98-F88A674773C3}"/>
    <pc:docChg chg="custSel delSld modSld">
      <pc:chgData name="Kumar Swamy" userId="bddb8ed345c3f904" providerId="LiveId" clId="{DCEB1037-040C-4CFE-9D98-F88A674773C3}" dt="2023-03-04T05:22:07.888" v="443" actId="478"/>
      <pc:docMkLst>
        <pc:docMk/>
      </pc:docMkLst>
      <pc:sldChg chg="del">
        <pc:chgData name="Kumar Swamy" userId="bddb8ed345c3f904" providerId="LiveId" clId="{DCEB1037-040C-4CFE-9D98-F88A674773C3}" dt="2023-03-03T16:33:06.471" v="1" actId="47"/>
        <pc:sldMkLst>
          <pc:docMk/>
          <pc:sldMk cId="0" sldId="269"/>
        </pc:sldMkLst>
      </pc:sldChg>
      <pc:sldChg chg="modSp mod">
        <pc:chgData name="Kumar Swamy" userId="bddb8ed345c3f904" providerId="LiveId" clId="{DCEB1037-040C-4CFE-9D98-F88A674773C3}" dt="2023-03-03T16:38:12.641" v="8" actId="27636"/>
        <pc:sldMkLst>
          <pc:docMk/>
          <pc:sldMk cId="0" sldId="270"/>
        </pc:sldMkLst>
        <pc:spChg chg="mod">
          <ac:chgData name="Kumar Swamy" userId="bddb8ed345c3f904" providerId="LiveId" clId="{DCEB1037-040C-4CFE-9D98-F88A674773C3}" dt="2023-03-03T16:38:12.641" v="8" actId="27636"/>
          <ac:spMkLst>
            <pc:docMk/>
            <pc:sldMk cId="0" sldId="270"/>
            <ac:spMk id="3" creationId="{00000000-0000-0000-0000-000000000000}"/>
          </ac:spMkLst>
        </pc:spChg>
      </pc:sldChg>
      <pc:sldChg chg="modSp mod">
        <pc:chgData name="Kumar Swamy" userId="bddb8ed345c3f904" providerId="LiveId" clId="{DCEB1037-040C-4CFE-9D98-F88A674773C3}" dt="2023-03-03T16:38:22.624" v="11" actId="27636"/>
        <pc:sldMkLst>
          <pc:docMk/>
          <pc:sldMk cId="0" sldId="271"/>
        </pc:sldMkLst>
        <pc:spChg chg="mod">
          <ac:chgData name="Kumar Swamy" userId="bddb8ed345c3f904" providerId="LiveId" clId="{DCEB1037-040C-4CFE-9D98-F88A674773C3}" dt="2023-03-03T16:38:22.624" v="11" actId="27636"/>
          <ac:spMkLst>
            <pc:docMk/>
            <pc:sldMk cId="0" sldId="271"/>
            <ac:spMk id="3" creationId="{00000000-0000-0000-0000-000000000000}"/>
          </ac:spMkLst>
        </pc:spChg>
      </pc:sldChg>
      <pc:sldChg chg="modSp mod">
        <pc:chgData name="Kumar Swamy" userId="bddb8ed345c3f904" providerId="LiveId" clId="{DCEB1037-040C-4CFE-9D98-F88A674773C3}" dt="2023-03-03T19:20:51.777" v="293" actId="207"/>
        <pc:sldMkLst>
          <pc:docMk/>
          <pc:sldMk cId="0" sldId="272"/>
        </pc:sldMkLst>
        <pc:spChg chg="mod">
          <ac:chgData name="Kumar Swamy" userId="bddb8ed345c3f904" providerId="LiveId" clId="{DCEB1037-040C-4CFE-9D98-F88A674773C3}" dt="2023-03-03T19:20:51.777" v="293" actId="207"/>
          <ac:spMkLst>
            <pc:docMk/>
            <pc:sldMk cId="0" sldId="272"/>
            <ac:spMk id="2097197" creationId="{00000000-0000-0000-0000-000000000000}"/>
          </ac:spMkLst>
        </pc:spChg>
      </pc:sldChg>
      <pc:sldChg chg="addSp modSp mod">
        <pc:chgData name="Kumar Swamy" userId="bddb8ed345c3f904" providerId="LiveId" clId="{DCEB1037-040C-4CFE-9D98-F88A674773C3}" dt="2023-03-03T18:36:32.764" v="17" actId="1076"/>
        <pc:sldMkLst>
          <pc:docMk/>
          <pc:sldMk cId="0" sldId="276"/>
        </pc:sldMkLst>
        <pc:picChg chg="add mod modCrop">
          <ac:chgData name="Kumar Swamy" userId="bddb8ed345c3f904" providerId="LiveId" clId="{DCEB1037-040C-4CFE-9D98-F88A674773C3}" dt="2023-03-03T18:36:32.764" v="17" actId="1076"/>
          <ac:picMkLst>
            <pc:docMk/>
            <pc:sldMk cId="0" sldId="276"/>
            <ac:picMk id="4" creationId="{00326A29-83E2-5553-7020-EC06194C2202}"/>
          </ac:picMkLst>
        </pc:picChg>
      </pc:sldChg>
      <pc:sldChg chg="modSp mod">
        <pc:chgData name="Kumar Swamy" userId="bddb8ed345c3f904" providerId="LiveId" clId="{DCEB1037-040C-4CFE-9D98-F88A674773C3}" dt="2023-03-04T04:55:41.807" v="442" actId="20577"/>
        <pc:sldMkLst>
          <pc:docMk/>
          <pc:sldMk cId="0" sldId="284"/>
        </pc:sldMkLst>
        <pc:spChg chg="mod">
          <ac:chgData name="Kumar Swamy" userId="bddb8ed345c3f904" providerId="LiveId" clId="{DCEB1037-040C-4CFE-9D98-F88A674773C3}" dt="2023-03-04T04:55:41.807" v="442" actId="20577"/>
          <ac:spMkLst>
            <pc:docMk/>
            <pc:sldMk cId="0" sldId="284"/>
            <ac:spMk id="3" creationId="{00000000-0000-0000-0000-000000000000}"/>
          </ac:spMkLst>
        </pc:spChg>
      </pc:sldChg>
      <pc:sldChg chg="addSp modSp mod">
        <pc:chgData name="Kumar Swamy" userId="bddb8ed345c3f904" providerId="LiveId" clId="{DCEB1037-040C-4CFE-9D98-F88A674773C3}" dt="2023-03-03T19:03:03.780" v="30" actId="1076"/>
        <pc:sldMkLst>
          <pc:docMk/>
          <pc:sldMk cId="3210349354" sldId="294"/>
        </pc:sldMkLst>
        <pc:picChg chg="add mod">
          <ac:chgData name="Kumar Swamy" userId="bddb8ed345c3f904" providerId="LiveId" clId="{DCEB1037-040C-4CFE-9D98-F88A674773C3}" dt="2023-03-03T19:03:03.780" v="30" actId="1076"/>
          <ac:picMkLst>
            <pc:docMk/>
            <pc:sldMk cId="3210349354" sldId="294"/>
            <ac:picMk id="3" creationId="{EA3FE0DE-3DBD-D7D1-79DF-1F9FE147FD1A}"/>
          </ac:picMkLst>
        </pc:picChg>
      </pc:sldChg>
      <pc:sldChg chg="addSp modSp">
        <pc:chgData name="Kumar Swamy" userId="bddb8ed345c3f904" providerId="LiveId" clId="{DCEB1037-040C-4CFE-9D98-F88A674773C3}" dt="2023-03-03T19:02:23.648" v="26"/>
        <pc:sldMkLst>
          <pc:docMk/>
          <pc:sldMk cId="2004094092" sldId="295"/>
        </pc:sldMkLst>
        <pc:picChg chg="add mod">
          <ac:chgData name="Kumar Swamy" userId="bddb8ed345c3f904" providerId="LiveId" clId="{DCEB1037-040C-4CFE-9D98-F88A674773C3}" dt="2023-03-03T19:02:23.648" v="26"/>
          <ac:picMkLst>
            <pc:docMk/>
            <pc:sldMk cId="2004094092" sldId="295"/>
            <ac:picMk id="3" creationId="{70831194-21DA-4743-1C6D-87BFAFB23501}"/>
          </ac:picMkLst>
        </pc:picChg>
      </pc:sldChg>
      <pc:sldChg chg="addSp modSp modAnim">
        <pc:chgData name="Kumar Swamy" userId="bddb8ed345c3f904" providerId="LiveId" clId="{DCEB1037-040C-4CFE-9D98-F88A674773C3}" dt="2023-03-03T19:01:44.239" v="25"/>
        <pc:sldMkLst>
          <pc:docMk/>
          <pc:sldMk cId="983331811" sldId="296"/>
        </pc:sldMkLst>
        <pc:picChg chg="add mod">
          <ac:chgData name="Kumar Swamy" userId="bddb8ed345c3f904" providerId="LiveId" clId="{DCEB1037-040C-4CFE-9D98-F88A674773C3}" dt="2023-03-03T19:01:44.239" v="25"/>
          <ac:picMkLst>
            <pc:docMk/>
            <pc:sldMk cId="983331811" sldId="296"/>
            <ac:picMk id="3" creationId="{2FE68B87-B27F-C8A9-959B-0194659DFF2E}"/>
          </ac:picMkLst>
        </pc:picChg>
      </pc:sldChg>
      <pc:sldChg chg="addSp delSp modSp mod delAnim modAnim">
        <pc:chgData name="Kumar Swamy" userId="bddb8ed345c3f904" providerId="LiveId" clId="{DCEB1037-040C-4CFE-9D98-F88A674773C3}" dt="2023-03-03T19:00:13.093" v="24" actId="1076"/>
        <pc:sldMkLst>
          <pc:docMk/>
          <pc:sldMk cId="4292692935" sldId="297"/>
        </pc:sldMkLst>
        <pc:picChg chg="add del mod">
          <ac:chgData name="Kumar Swamy" userId="bddb8ed345c3f904" providerId="LiveId" clId="{DCEB1037-040C-4CFE-9D98-F88A674773C3}" dt="2023-03-03T18:55:44.540" v="21" actId="478"/>
          <ac:picMkLst>
            <pc:docMk/>
            <pc:sldMk cId="4292692935" sldId="297"/>
            <ac:picMk id="3" creationId="{93128DA0-60C7-CDD3-DEF7-A0EA1881348C}"/>
          </ac:picMkLst>
        </pc:picChg>
        <pc:picChg chg="add mod">
          <ac:chgData name="Kumar Swamy" userId="bddb8ed345c3f904" providerId="LiveId" clId="{DCEB1037-040C-4CFE-9D98-F88A674773C3}" dt="2023-03-03T19:00:13.093" v="24" actId="1076"/>
          <ac:picMkLst>
            <pc:docMk/>
            <pc:sldMk cId="4292692935" sldId="297"/>
            <ac:picMk id="4" creationId="{1B85ABDA-D400-961F-C23B-3715C332216A}"/>
          </ac:picMkLst>
        </pc:picChg>
      </pc:sldChg>
      <pc:sldChg chg="delSp modSp mod">
        <pc:chgData name="Kumar Swamy" userId="bddb8ed345c3f904" providerId="LiveId" clId="{DCEB1037-040C-4CFE-9D98-F88A674773C3}" dt="2023-03-04T05:22:07.888" v="443" actId="478"/>
        <pc:sldMkLst>
          <pc:docMk/>
          <pc:sldMk cId="0" sldId="300"/>
        </pc:sldMkLst>
        <pc:spChg chg="mod">
          <ac:chgData name="Kumar Swamy" userId="bddb8ed345c3f904" providerId="LiveId" clId="{DCEB1037-040C-4CFE-9D98-F88A674773C3}" dt="2023-03-03T16:37:29.428" v="3" actId="2711"/>
          <ac:spMkLst>
            <pc:docMk/>
            <pc:sldMk cId="0" sldId="300"/>
            <ac:spMk id="2" creationId="{00000000-0000-0000-0000-000000000000}"/>
          </ac:spMkLst>
        </pc:spChg>
        <pc:spChg chg="mod">
          <ac:chgData name="Kumar Swamy" userId="bddb8ed345c3f904" providerId="LiveId" clId="{DCEB1037-040C-4CFE-9D98-F88A674773C3}" dt="2023-03-03T16:37:29.428" v="3" actId="2711"/>
          <ac:spMkLst>
            <pc:docMk/>
            <pc:sldMk cId="0" sldId="300"/>
            <ac:spMk id="3" creationId="{00000000-0000-0000-0000-000000000000}"/>
          </ac:spMkLst>
        </pc:spChg>
        <pc:spChg chg="mod">
          <ac:chgData name="Kumar Swamy" userId="bddb8ed345c3f904" providerId="LiveId" clId="{DCEB1037-040C-4CFE-9D98-F88A674773C3}" dt="2023-03-03T16:37:29.428" v="3" actId="2711"/>
          <ac:spMkLst>
            <pc:docMk/>
            <pc:sldMk cId="0" sldId="300"/>
            <ac:spMk id="7" creationId="{00000000-0000-0000-0000-000000000000}"/>
          </ac:spMkLst>
        </pc:spChg>
        <pc:spChg chg="mod">
          <ac:chgData name="Kumar Swamy" userId="bddb8ed345c3f904" providerId="LiveId" clId="{DCEB1037-040C-4CFE-9D98-F88A674773C3}" dt="2023-03-03T16:37:29.428" v="3" actId="2711"/>
          <ac:spMkLst>
            <pc:docMk/>
            <pc:sldMk cId="0" sldId="300"/>
            <ac:spMk id="8" creationId="{00000000-0000-0000-0000-000000000000}"/>
          </ac:spMkLst>
        </pc:spChg>
        <pc:spChg chg="mod">
          <ac:chgData name="Kumar Swamy" userId="bddb8ed345c3f904" providerId="LiveId" clId="{DCEB1037-040C-4CFE-9D98-F88A674773C3}" dt="2023-03-03T16:37:29.428" v="3" actId="2711"/>
          <ac:spMkLst>
            <pc:docMk/>
            <pc:sldMk cId="0" sldId="300"/>
            <ac:spMk id="9" creationId="{00000000-0000-0000-0000-000000000000}"/>
          </ac:spMkLst>
        </pc:spChg>
        <pc:spChg chg="mod">
          <ac:chgData name="Kumar Swamy" userId="bddb8ed345c3f904" providerId="LiveId" clId="{DCEB1037-040C-4CFE-9D98-F88A674773C3}" dt="2023-03-03T16:37:29.428" v="3" actId="2711"/>
          <ac:spMkLst>
            <pc:docMk/>
            <pc:sldMk cId="0" sldId="300"/>
            <ac:spMk id="10" creationId="{00000000-0000-0000-0000-000000000000}"/>
          </ac:spMkLst>
        </pc:spChg>
        <pc:spChg chg="mod">
          <ac:chgData name="Kumar Swamy" userId="bddb8ed345c3f904" providerId="LiveId" clId="{DCEB1037-040C-4CFE-9D98-F88A674773C3}" dt="2023-03-03T16:37:29.428" v="3" actId="2711"/>
          <ac:spMkLst>
            <pc:docMk/>
            <pc:sldMk cId="0" sldId="300"/>
            <ac:spMk id="11" creationId="{00000000-0000-0000-0000-000000000000}"/>
          </ac:spMkLst>
        </pc:spChg>
        <pc:spChg chg="mod">
          <ac:chgData name="Kumar Swamy" userId="bddb8ed345c3f904" providerId="LiveId" clId="{DCEB1037-040C-4CFE-9D98-F88A674773C3}" dt="2023-03-03T16:37:29.428" v="3" actId="2711"/>
          <ac:spMkLst>
            <pc:docMk/>
            <pc:sldMk cId="0" sldId="300"/>
            <ac:spMk id="12" creationId="{00000000-0000-0000-0000-000000000000}"/>
          </ac:spMkLst>
        </pc:spChg>
        <pc:spChg chg="mod">
          <ac:chgData name="Kumar Swamy" userId="bddb8ed345c3f904" providerId="LiveId" clId="{DCEB1037-040C-4CFE-9D98-F88A674773C3}" dt="2023-03-03T16:37:29.428" v="3" actId="2711"/>
          <ac:spMkLst>
            <pc:docMk/>
            <pc:sldMk cId="0" sldId="300"/>
            <ac:spMk id="13" creationId="{00000000-0000-0000-0000-000000000000}"/>
          </ac:spMkLst>
        </pc:spChg>
        <pc:spChg chg="mod">
          <ac:chgData name="Kumar Swamy" userId="bddb8ed345c3f904" providerId="LiveId" clId="{DCEB1037-040C-4CFE-9D98-F88A674773C3}" dt="2023-03-03T16:37:29.428" v="3" actId="2711"/>
          <ac:spMkLst>
            <pc:docMk/>
            <pc:sldMk cId="0" sldId="300"/>
            <ac:spMk id="14" creationId="{00000000-0000-0000-0000-000000000000}"/>
          </ac:spMkLst>
        </pc:spChg>
        <pc:spChg chg="mod">
          <ac:chgData name="Kumar Swamy" userId="bddb8ed345c3f904" providerId="LiveId" clId="{DCEB1037-040C-4CFE-9D98-F88A674773C3}" dt="2023-03-03T16:37:29.428" v="3" actId="2711"/>
          <ac:spMkLst>
            <pc:docMk/>
            <pc:sldMk cId="0" sldId="300"/>
            <ac:spMk id="15" creationId="{00000000-0000-0000-0000-000000000000}"/>
          </ac:spMkLst>
        </pc:spChg>
        <pc:spChg chg="mod">
          <ac:chgData name="Kumar Swamy" userId="bddb8ed345c3f904" providerId="LiveId" clId="{DCEB1037-040C-4CFE-9D98-F88A674773C3}" dt="2023-03-03T16:37:29.428" v="3" actId="2711"/>
          <ac:spMkLst>
            <pc:docMk/>
            <pc:sldMk cId="0" sldId="300"/>
            <ac:spMk id="16" creationId="{00000000-0000-0000-0000-000000000000}"/>
          </ac:spMkLst>
        </pc:spChg>
        <pc:spChg chg="mod">
          <ac:chgData name="Kumar Swamy" userId="bddb8ed345c3f904" providerId="LiveId" clId="{DCEB1037-040C-4CFE-9D98-F88A674773C3}" dt="2023-03-03T16:37:29.428" v="3" actId="2711"/>
          <ac:spMkLst>
            <pc:docMk/>
            <pc:sldMk cId="0" sldId="300"/>
            <ac:spMk id="17" creationId="{00000000-0000-0000-0000-000000000000}"/>
          </ac:spMkLst>
        </pc:spChg>
        <pc:spChg chg="del mod">
          <ac:chgData name="Kumar Swamy" userId="bddb8ed345c3f904" providerId="LiveId" clId="{DCEB1037-040C-4CFE-9D98-F88A674773C3}" dt="2023-03-04T05:22:07.888" v="443" actId="478"/>
          <ac:spMkLst>
            <pc:docMk/>
            <pc:sldMk cId="0" sldId="300"/>
            <ac:spMk id="18" creationId="{00000000-0000-0000-0000-000000000000}"/>
          </ac:spMkLst>
        </pc:spChg>
        <pc:spChg chg="mod">
          <ac:chgData name="Kumar Swamy" userId="bddb8ed345c3f904" providerId="LiveId" clId="{DCEB1037-040C-4CFE-9D98-F88A674773C3}" dt="2023-03-03T16:37:29.428" v="3" actId="2711"/>
          <ac:spMkLst>
            <pc:docMk/>
            <pc:sldMk cId="0" sldId="300"/>
            <ac:spMk id="19" creationId="{00000000-0000-0000-0000-000000000000}"/>
          </ac:spMkLst>
        </pc:spChg>
        <pc:spChg chg="mod">
          <ac:chgData name="Kumar Swamy" userId="bddb8ed345c3f904" providerId="LiveId" clId="{DCEB1037-040C-4CFE-9D98-F88A674773C3}" dt="2023-03-03T16:37:29.428" v="3" actId="2711"/>
          <ac:spMkLst>
            <pc:docMk/>
            <pc:sldMk cId="0" sldId="300"/>
            <ac:spMk id="20" creationId="{00000000-0000-0000-0000-000000000000}"/>
          </ac:spMkLst>
        </pc:spChg>
        <pc:spChg chg="mod">
          <ac:chgData name="Kumar Swamy" userId="bddb8ed345c3f904" providerId="LiveId" clId="{DCEB1037-040C-4CFE-9D98-F88A674773C3}" dt="2023-03-03T16:37:29.428" v="3" actId="2711"/>
          <ac:spMkLst>
            <pc:docMk/>
            <pc:sldMk cId="0" sldId="300"/>
            <ac:spMk id="21" creationId="{00000000-0000-0000-0000-000000000000}"/>
          </ac:spMkLst>
        </pc:spChg>
        <pc:spChg chg="mod">
          <ac:chgData name="Kumar Swamy" userId="bddb8ed345c3f904" providerId="LiveId" clId="{DCEB1037-040C-4CFE-9D98-F88A674773C3}" dt="2023-03-03T16:37:29.428" v="3" actId="2711"/>
          <ac:spMkLst>
            <pc:docMk/>
            <pc:sldMk cId="0" sldId="300"/>
            <ac:spMk id="22" creationId="{00000000-0000-0000-0000-000000000000}"/>
          </ac:spMkLst>
        </pc:spChg>
        <pc:spChg chg="mod">
          <ac:chgData name="Kumar Swamy" userId="bddb8ed345c3f904" providerId="LiveId" clId="{DCEB1037-040C-4CFE-9D98-F88A674773C3}" dt="2023-03-03T16:37:29.428" v="3" actId="2711"/>
          <ac:spMkLst>
            <pc:docMk/>
            <pc:sldMk cId="0" sldId="300"/>
            <ac:spMk id="23" creationId="{00000000-0000-0000-0000-000000000000}"/>
          </ac:spMkLst>
        </pc:spChg>
        <pc:spChg chg="mod">
          <ac:chgData name="Kumar Swamy" userId="bddb8ed345c3f904" providerId="LiveId" clId="{DCEB1037-040C-4CFE-9D98-F88A674773C3}" dt="2023-03-03T16:37:29.428" v="3" actId="2711"/>
          <ac:spMkLst>
            <pc:docMk/>
            <pc:sldMk cId="0" sldId="300"/>
            <ac:spMk id="24" creationId="{00000000-0000-0000-0000-000000000000}"/>
          </ac:spMkLst>
        </pc:spChg>
        <pc:spChg chg="mod">
          <ac:chgData name="Kumar Swamy" userId="bddb8ed345c3f904" providerId="LiveId" clId="{DCEB1037-040C-4CFE-9D98-F88A674773C3}" dt="2023-03-03T16:37:29.428" v="3" actId="2711"/>
          <ac:spMkLst>
            <pc:docMk/>
            <pc:sldMk cId="0" sldId="300"/>
            <ac:spMk id="2097192" creationId="{00000000-0000-0000-0000-000000000000}"/>
          </ac:spMkLst>
        </pc:spChg>
      </pc:sldChg>
      <pc:sldChg chg="modSp mod">
        <pc:chgData name="Kumar Swamy" userId="bddb8ed345c3f904" providerId="LiveId" clId="{DCEB1037-040C-4CFE-9D98-F88A674773C3}" dt="2023-03-03T16:37:46.268" v="4" actId="2711"/>
        <pc:sldMkLst>
          <pc:docMk/>
          <pc:sldMk cId="4033915455" sldId="301"/>
        </pc:sldMkLst>
        <pc:spChg chg="mod">
          <ac:chgData name="Kumar Swamy" userId="bddb8ed345c3f904" providerId="LiveId" clId="{DCEB1037-040C-4CFE-9D98-F88A674773C3}" dt="2023-03-03T16:37:46.268" v="4" actId="2711"/>
          <ac:spMkLst>
            <pc:docMk/>
            <pc:sldMk cId="4033915455" sldId="301"/>
            <ac:spMk id="2" creationId="{00000000-0000-0000-0000-000000000000}"/>
          </ac:spMkLst>
        </pc:spChg>
        <pc:spChg chg="mod">
          <ac:chgData name="Kumar Swamy" userId="bddb8ed345c3f904" providerId="LiveId" clId="{DCEB1037-040C-4CFE-9D98-F88A674773C3}" dt="2023-03-03T16:37:46.268" v="4" actId="2711"/>
          <ac:spMkLst>
            <pc:docMk/>
            <pc:sldMk cId="4033915455" sldId="301"/>
            <ac:spMk id="3" creationId="{00000000-0000-0000-0000-000000000000}"/>
          </ac:spMkLst>
        </pc:spChg>
        <pc:spChg chg="mod">
          <ac:chgData name="Kumar Swamy" userId="bddb8ed345c3f904" providerId="LiveId" clId="{DCEB1037-040C-4CFE-9D98-F88A674773C3}" dt="2023-03-03T16:37:46.268" v="4" actId="2711"/>
          <ac:spMkLst>
            <pc:docMk/>
            <pc:sldMk cId="4033915455" sldId="301"/>
            <ac:spMk id="4" creationId="{00000000-0000-0000-0000-000000000000}"/>
          </ac:spMkLst>
        </pc:spChg>
        <pc:spChg chg="mod">
          <ac:chgData name="Kumar Swamy" userId="bddb8ed345c3f904" providerId="LiveId" clId="{DCEB1037-040C-4CFE-9D98-F88A674773C3}" dt="2023-03-03T16:37:46.268" v="4" actId="2711"/>
          <ac:spMkLst>
            <pc:docMk/>
            <pc:sldMk cId="4033915455" sldId="301"/>
            <ac:spMk id="7" creationId="{00000000-0000-0000-0000-000000000000}"/>
          </ac:spMkLst>
        </pc:spChg>
        <pc:spChg chg="mod">
          <ac:chgData name="Kumar Swamy" userId="bddb8ed345c3f904" providerId="LiveId" clId="{DCEB1037-040C-4CFE-9D98-F88A674773C3}" dt="2023-03-03T16:37:46.268" v="4" actId="2711"/>
          <ac:spMkLst>
            <pc:docMk/>
            <pc:sldMk cId="4033915455" sldId="301"/>
            <ac:spMk id="8" creationId="{00000000-0000-0000-0000-000000000000}"/>
          </ac:spMkLst>
        </pc:spChg>
        <pc:spChg chg="mod">
          <ac:chgData name="Kumar Swamy" userId="bddb8ed345c3f904" providerId="LiveId" clId="{DCEB1037-040C-4CFE-9D98-F88A674773C3}" dt="2023-03-03T16:37:46.268" v="4" actId="2711"/>
          <ac:spMkLst>
            <pc:docMk/>
            <pc:sldMk cId="4033915455" sldId="301"/>
            <ac:spMk id="9" creationId="{00000000-0000-0000-0000-000000000000}"/>
          </ac:spMkLst>
        </pc:spChg>
        <pc:spChg chg="mod">
          <ac:chgData name="Kumar Swamy" userId="bddb8ed345c3f904" providerId="LiveId" clId="{DCEB1037-040C-4CFE-9D98-F88A674773C3}" dt="2023-03-03T16:37:46.268" v="4" actId="2711"/>
          <ac:spMkLst>
            <pc:docMk/>
            <pc:sldMk cId="4033915455" sldId="301"/>
            <ac:spMk id="10" creationId="{00000000-0000-0000-0000-000000000000}"/>
          </ac:spMkLst>
        </pc:spChg>
        <pc:spChg chg="mod">
          <ac:chgData name="Kumar Swamy" userId="bddb8ed345c3f904" providerId="LiveId" clId="{DCEB1037-040C-4CFE-9D98-F88A674773C3}" dt="2023-03-03T16:37:46.268" v="4" actId="2711"/>
          <ac:spMkLst>
            <pc:docMk/>
            <pc:sldMk cId="4033915455" sldId="301"/>
            <ac:spMk id="11" creationId="{00000000-0000-0000-0000-000000000000}"/>
          </ac:spMkLst>
        </pc:spChg>
        <pc:spChg chg="mod">
          <ac:chgData name="Kumar Swamy" userId="bddb8ed345c3f904" providerId="LiveId" clId="{DCEB1037-040C-4CFE-9D98-F88A674773C3}" dt="2023-03-03T16:37:46.268" v="4" actId="2711"/>
          <ac:spMkLst>
            <pc:docMk/>
            <pc:sldMk cId="4033915455" sldId="301"/>
            <ac:spMk id="12" creationId="{00000000-0000-0000-0000-000000000000}"/>
          </ac:spMkLst>
        </pc:spChg>
        <pc:spChg chg="mod">
          <ac:chgData name="Kumar Swamy" userId="bddb8ed345c3f904" providerId="LiveId" clId="{DCEB1037-040C-4CFE-9D98-F88A674773C3}" dt="2023-03-03T16:37:46.268" v="4" actId="2711"/>
          <ac:spMkLst>
            <pc:docMk/>
            <pc:sldMk cId="4033915455" sldId="301"/>
            <ac:spMk id="13" creationId="{00000000-0000-0000-0000-000000000000}"/>
          </ac:spMkLst>
        </pc:spChg>
        <pc:spChg chg="mod">
          <ac:chgData name="Kumar Swamy" userId="bddb8ed345c3f904" providerId="LiveId" clId="{DCEB1037-040C-4CFE-9D98-F88A674773C3}" dt="2023-03-03T16:37:46.268" v="4" actId="2711"/>
          <ac:spMkLst>
            <pc:docMk/>
            <pc:sldMk cId="4033915455" sldId="301"/>
            <ac:spMk id="14" creationId="{00000000-0000-0000-0000-000000000000}"/>
          </ac:spMkLst>
        </pc:spChg>
        <pc:spChg chg="mod">
          <ac:chgData name="Kumar Swamy" userId="bddb8ed345c3f904" providerId="LiveId" clId="{DCEB1037-040C-4CFE-9D98-F88A674773C3}" dt="2023-03-03T16:37:46.268" v="4" actId="2711"/>
          <ac:spMkLst>
            <pc:docMk/>
            <pc:sldMk cId="4033915455" sldId="301"/>
            <ac:spMk id="15" creationId="{00000000-0000-0000-0000-000000000000}"/>
          </ac:spMkLst>
        </pc:spChg>
        <pc:spChg chg="mod">
          <ac:chgData name="Kumar Swamy" userId="bddb8ed345c3f904" providerId="LiveId" clId="{DCEB1037-040C-4CFE-9D98-F88A674773C3}" dt="2023-03-03T16:37:46.268" v="4" actId="2711"/>
          <ac:spMkLst>
            <pc:docMk/>
            <pc:sldMk cId="4033915455" sldId="301"/>
            <ac:spMk id="16" creationId="{00000000-0000-0000-0000-000000000000}"/>
          </ac:spMkLst>
        </pc:spChg>
        <pc:spChg chg="mod">
          <ac:chgData name="Kumar Swamy" userId="bddb8ed345c3f904" providerId="LiveId" clId="{DCEB1037-040C-4CFE-9D98-F88A674773C3}" dt="2023-03-03T16:37:46.268" v="4" actId="2711"/>
          <ac:spMkLst>
            <pc:docMk/>
            <pc:sldMk cId="4033915455" sldId="301"/>
            <ac:spMk id="20" creationId="{00000000-0000-0000-0000-000000000000}"/>
          </ac:spMkLst>
        </pc:spChg>
        <pc:spChg chg="mod">
          <ac:chgData name="Kumar Swamy" userId="bddb8ed345c3f904" providerId="LiveId" clId="{DCEB1037-040C-4CFE-9D98-F88A674773C3}" dt="2023-03-03T16:37:46.268" v="4" actId="2711"/>
          <ac:spMkLst>
            <pc:docMk/>
            <pc:sldMk cId="4033915455" sldId="301"/>
            <ac:spMk id="21" creationId="{00000000-0000-0000-0000-000000000000}"/>
          </ac:spMkLst>
        </pc:spChg>
        <pc:spChg chg="mod">
          <ac:chgData name="Kumar Swamy" userId="bddb8ed345c3f904" providerId="LiveId" clId="{DCEB1037-040C-4CFE-9D98-F88A674773C3}" dt="2023-03-03T16:37:46.268" v="4" actId="2711"/>
          <ac:spMkLst>
            <pc:docMk/>
            <pc:sldMk cId="4033915455" sldId="301"/>
            <ac:spMk id="22" creationId="{00000000-0000-0000-0000-000000000000}"/>
          </ac:spMkLst>
        </pc:spChg>
        <pc:spChg chg="mod">
          <ac:chgData name="Kumar Swamy" userId="bddb8ed345c3f904" providerId="LiveId" clId="{DCEB1037-040C-4CFE-9D98-F88A674773C3}" dt="2023-03-03T16:37:46.268" v="4" actId="2711"/>
          <ac:spMkLst>
            <pc:docMk/>
            <pc:sldMk cId="4033915455" sldId="301"/>
            <ac:spMk id="23" creationId="{00000000-0000-0000-0000-000000000000}"/>
          </ac:spMkLst>
        </pc:spChg>
        <pc:spChg chg="mod">
          <ac:chgData name="Kumar Swamy" userId="bddb8ed345c3f904" providerId="LiveId" clId="{DCEB1037-040C-4CFE-9D98-F88A674773C3}" dt="2023-03-03T16:37:46.268" v="4" actId="2711"/>
          <ac:spMkLst>
            <pc:docMk/>
            <pc:sldMk cId="4033915455" sldId="301"/>
            <ac:spMk id="26" creationId="{00000000-0000-0000-0000-000000000000}"/>
          </ac:spMkLst>
        </pc:spChg>
        <pc:spChg chg="mod">
          <ac:chgData name="Kumar Swamy" userId="bddb8ed345c3f904" providerId="LiveId" clId="{DCEB1037-040C-4CFE-9D98-F88A674773C3}" dt="2023-03-03T16:37:46.268" v="4" actId="2711"/>
          <ac:spMkLst>
            <pc:docMk/>
            <pc:sldMk cId="4033915455" sldId="301"/>
            <ac:spMk id="27" creationId="{00000000-0000-0000-0000-000000000000}"/>
          </ac:spMkLst>
        </pc:spChg>
        <pc:spChg chg="mod">
          <ac:chgData name="Kumar Swamy" userId="bddb8ed345c3f904" providerId="LiveId" clId="{DCEB1037-040C-4CFE-9D98-F88A674773C3}" dt="2023-03-03T16:37:46.268" v="4" actId="2711"/>
          <ac:spMkLst>
            <pc:docMk/>
            <pc:sldMk cId="4033915455" sldId="301"/>
            <ac:spMk id="20971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57"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1048658"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t>5/3/2023</a:t>
            </a:fld>
            <a:endParaRPr lang="en-US" dirty="0"/>
          </a:p>
        </p:txBody>
      </p:sp>
      <p:sp>
        <p:nvSpPr>
          <p:cNvPr id="1048659"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1048660"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1048662"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Slide Image Placeholder 1"/>
          <p:cNvSpPr>
            <a:spLocks noGrp="1" noRot="1" noChangeAspect="1"/>
          </p:cNvSpPr>
          <p:nvPr>
            <p:ph type="sldImg"/>
          </p:nvPr>
        </p:nvSpPr>
        <p:spPr/>
      </p:sp>
      <p:sp>
        <p:nvSpPr>
          <p:cNvPr id="1048588" name="Notes Placeholder 2"/>
          <p:cNvSpPr>
            <a:spLocks noGrp="1"/>
          </p:cNvSpPr>
          <p:nvPr>
            <p:ph type="body" idx="1"/>
          </p:nvPr>
        </p:nvSpPr>
        <p:spPr/>
        <p:txBody>
          <a:bodyPr>
            <a:normAutofit/>
          </a:bodyPr>
          <a:lstStyle/>
          <a:p>
            <a:endParaRPr lang="en-US" dirty="0"/>
          </a:p>
        </p:txBody>
      </p:sp>
      <p:sp>
        <p:nvSpPr>
          <p:cNvPr id="1048589" name="Slide Number Placeholder 3"/>
          <p:cNvSpPr>
            <a:spLocks noGrp="1"/>
          </p:cNvSpPr>
          <p:nvPr>
            <p:ph type="sldNum" sz="quarter" idx="10"/>
          </p:nvPr>
        </p:nvSpPr>
        <p:spPr/>
        <p:txBody>
          <a:bodyPr/>
          <a:lstStyle/>
          <a:p>
            <a:fld id="{7C4E7652-46AF-4259-BAE2-54978EA077CD}"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203"/>
        <p:cNvGrpSpPr/>
        <p:nvPr/>
      </p:nvGrpSpPr>
      <p:grpSpPr>
        <a:xfrm>
          <a:off x="0" y="0"/>
          <a:ext cx="0" cy="0"/>
          <a:chOff x="0" y="0"/>
          <a:chExt cx="0" cy="0"/>
        </a:xfrm>
      </p:grpSpPr>
      <p:sp>
        <p:nvSpPr>
          <p:cNvPr id="2097204" name="Google Shape;2097204;g7fbb7543656cb41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205" name="Google Shape;2097205;g7fbb7543656cb41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97206" name="Google Shape;2097206;g7fbb7543656cb412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lang="en-US"/>
          </a:p>
        </p:txBody>
      </p:sp>
    </p:spTree>
    <p:extLst>
      <p:ext uri="{BB962C8B-B14F-4D97-AF65-F5344CB8AC3E}">
        <p14:creationId xmlns:p14="http://schemas.microsoft.com/office/powerpoint/2010/main" val="76664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Slide Image Placeholder 1"/>
          <p:cNvSpPr>
            <a:spLocks noGrp="1" noRot="1" noChangeAspect="1"/>
          </p:cNvSpPr>
          <p:nvPr>
            <p:ph type="sldImg"/>
          </p:nvPr>
        </p:nvSpPr>
        <p:spPr/>
      </p:sp>
      <p:sp>
        <p:nvSpPr>
          <p:cNvPr id="1048635" name="Notes Placeholder 2"/>
          <p:cNvSpPr>
            <a:spLocks noGrp="1"/>
          </p:cNvSpPr>
          <p:nvPr>
            <p:ph type="body" idx="1"/>
          </p:nvPr>
        </p:nvSpPr>
        <p:spPr/>
        <p:txBody>
          <a:bodyPr>
            <a:normAutofit/>
          </a:bodyPr>
          <a:lstStyle/>
          <a:p>
            <a:endParaRPr lang="en-US" dirty="0"/>
          </a:p>
        </p:txBody>
      </p:sp>
      <p:sp>
        <p:nvSpPr>
          <p:cNvPr id="1048636" name="Slide Number Placeholder 3"/>
          <p:cNvSpPr>
            <a:spLocks noGrp="1"/>
          </p:cNvSpPr>
          <p:nvPr>
            <p:ph type="sldNum" sz="quarter" idx="10"/>
          </p:nvPr>
        </p:nvSpPr>
        <p:spPr/>
        <p:txBody>
          <a:bodyPr/>
          <a:lstStyle/>
          <a:p>
            <a:fld id="{7C4E7652-46AF-4259-BAE2-54978EA077CD}" type="slidenum">
              <a:rPr lang="en-US" smtClean="0"/>
              <a:t>29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Slide Image Placeholder 1"/>
          <p:cNvSpPr>
            <a:spLocks noGrp="1" noRot="1" noChangeAspect="1"/>
          </p:cNvSpPr>
          <p:nvPr>
            <p:ph type="sldImg"/>
          </p:nvPr>
        </p:nvSpPr>
        <p:spPr/>
      </p:sp>
      <p:sp>
        <p:nvSpPr>
          <p:cNvPr id="1048644" name="Notes Placeholder 2"/>
          <p:cNvSpPr>
            <a:spLocks noGrp="1"/>
          </p:cNvSpPr>
          <p:nvPr>
            <p:ph type="body" idx="1"/>
          </p:nvPr>
        </p:nvSpPr>
        <p:spPr/>
        <p:txBody>
          <a:bodyPr>
            <a:normAutofit/>
          </a:bodyPr>
          <a:lstStyle/>
          <a:p>
            <a:endParaRPr lang="en-US" dirty="0"/>
          </a:p>
        </p:txBody>
      </p:sp>
      <p:sp>
        <p:nvSpPr>
          <p:cNvPr id="1048645" name="Slide Number Placeholder 3"/>
          <p:cNvSpPr>
            <a:spLocks noGrp="1"/>
          </p:cNvSpPr>
          <p:nvPr>
            <p:ph type="sldNum" sz="quarter" idx="10"/>
          </p:nvPr>
        </p:nvSpPr>
        <p:spPr/>
        <p:txBody>
          <a:bodyPr/>
          <a:lstStyle/>
          <a:p>
            <a:fld id="{7C4E7652-46AF-4259-BAE2-54978EA077CD}" type="slidenum">
              <a:rPr lang="en-US" smtClean="0"/>
              <a:t>32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Slide Image Placeholder 1"/>
          <p:cNvSpPr>
            <a:spLocks noGrp="1" noRot="1" noChangeAspect="1"/>
          </p:cNvSpPr>
          <p:nvPr>
            <p:ph type="sldImg"/>
          </p:nvPr>
        </p:nvSpPr>
        <p:spPr/>
      </p:sp>
      <p:sp>
        <p:nvSpPr>
          <p:cNvPr id="1048599" name="Notes Placeholder 2"/>
          <p:cNvSpPr>
            <a:spLocks noGrp="1"/>
          </p:cNvSpPr>
          <p:nvPr>
            <p:ph type="body" idx="1"/>
          </p:nvPr>
        </p:nvSpPr>
        <p:spPr/>
        <p:txBody>
          <a:bodyPr>
            <a:normAutofit/>
          </a:bodyPr>
          <a:lstStyle/>
          <a:p>
            <a:endParaRPr lang="en-US" dirty="0"/>
          </a:p>
        </p:txBody>
      </p:sp>
      <p:sp>
        <p:nvSpPr>
          <p:cNvPr id="1048600" name="Slide Number Placeholder 3"/>
          <p:cNvSpPr>
            <a:spLocks noGrp="1"/>
          </p:cNvSpPr>
          <p:nvPr>
            <p:ph type="sldNum" sz="quarter" idx="10"/>
          </p:nvPr>
        </p:nvSpPr>
        <p:spPr/>
        <p:txBody>
          <a:bodyPr/>
          <a:lstStyle/>
          <a:p>
            <a:fld id="{7C4E7652-46AF-4259-BAE2-54978EA077CD}" type="slidenum">
              <a:rPr lang="en-US" smtClean="0"/>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Slide Image Placeholder 1"/>
          <p:cNvSpPr>
            <a:spLocks noGrp="1" noRot="1" noChangeAspect="1"/>
          </p:cNvSpPr>
          <p:nvPr>
            <p:ph type="sldImg"/>
          </p:nvPr>
        </p:nvSpPr>
        <p:spPr/>
      </p:sp>
      <p:sp>
        <p:nvSpPr>
          <p:cNvPr id="1048610" name="Notes Placeholder 2"/>
          <p:cNvSpPr>
            <a:spLocks noGrp="1"/>
          </p:cNvSpPr>
          <p:nvPr>
            <p:ph type="body" idx="1"/>
          </p:nvPr>
        </p:nvSpPr>
        <p:spPr/>
        <p:txBody>
          <a:bodyPr>
            <a:normAutofit/>
          </a:bodyPr>
          <a:lstStyle/>
          <a:p>
            <a:endParaRPr lang="en-US" dirty="0"/>
          </a:p>
        </p:txBody>
      </p:sp>
      <p:sp>
        <p:nvSpPr>
          <p:cNvPr id="1048611" name="Slide Number Placeholder 3"/>
          <p:cNvSpPr>
            <a:spLocks noGrp="1"/>
          </p:cNvSpPr>
          <p:nvPr>
            <p:ph type="sldNum" sz="quarter" idx="10"/>
          </p:nvPr>
        </p:nvSpPr>
        <p:spPr/>
        <p:txBody>
          <a:bodyPr/>
          <a:lstStyle/>
          <a:p>
            <a:fld id="{7C4E7652-46AF-4259-BAE2-54978EA077CD}" type="slidenum">
              <a:rPr lang="en-US" smtClean="0"/>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Slide Image Placeholder 1"/>
          <p:cNvSpPr>
            <a:spLocks noGrp="1" noRot="1" noChangeAspect="1"/>
          </p:cNvSpPr>
          <p:nvPr>
            <p:ph type="sldImg"/>
          </p:nvPr>
        </p:nvSpPr>
        <p:spPr/>
      </p:sp>
      <p:sp>
        <p:nvSpPr>
          <p:cNvPr id="1048617" name="Notes Placeholder 2"/>
          <p:cNvSpPr>
            <a:spLocks noGrp="1"/>
          </p:cNvSpPr>
          <p:nvPr>
            <p:ph type="body" idx="1"/>
          </p:nvPr>
        </p:nvSpPr>
        <p:spPr/>
        <p:txBody>
          <a:bodyPr>
            <a:normAutofit/>
          </a:bodyPr>
          <a:lstStyle/>
          <a:p>
            <a:endParaRPr lang="en-US" dirty="0"/>
          </a:p>
        </p:txBody>
      </p:sp>
      <p:sp>
        <p:nvSpPr>
          <p:cNvPr id="1048618" name="Slide Number Placeholder 3"/>
          <p:cNvSpPr>
            <a:spLocks noGrp="1"/>
          </p:cNvSpPr>
          <p:nvPr>
            <p:ph type="sldNum" sz="quarter" idx="10"/>
          </p:nvPr>
        </p:nvSpPr>
        <p:spPr/>
        <p:txBody>
          <a:bodyPr/>
          <a:lstStyle/>
          <a:p>
            <a:fld id="{7C4E7652-46AF-4259-BAE2-54978EA077CD}"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Slide Image Placeholder 1"/>
          <p:cNvSpPr>
            <a:spLocks noGrp="1" noRot="1" noChangeAspect="1"/>
          </p:cNvSpPr>
          <p:nvPr>
            <p:ph type="sldImg"/>
          </p:nvPr>
        </p:nvSpPr>
        <p:spPr/>
      </p:sp>
      <p:sp>
        <p:nvSpPr>
          <p:cNvPr id="1048628" name="Notes Placeholder 2"/>
          <p:cNvSpPr>
            <a:spLocks noGrp="1"/>
          </p:cNvSpPr>
          <p:nvPr>
            <p:ph type="body" idx="1"/>
          </p:nvPr>
        </p:nvSpPr>
        <p:spPr/>
        <p:txBody>
          <a:bodyPr>
            <a:normAutofit/>
          </a:bodyPr>
          <a:lstStyle/>
          <a:p>
            <a:endParaRPr lang="en-US" dirty="0"/>
          </a:p>
        </p:txBody>
      </p:sp>
      <p:sp>
        <p:nvSpPr>
          <p:cNvPr id="1048629" name="Slide Number Placeholder 3"/>
          <p:cNvSpPr>
            <a:spLocks noGrp="1"/>
          </p:cNvSpPr>
          <p:nvPr>
            <p:ph type="sldNum" sz="quarter" idx="10"/>
          </p:nvPr>
        </p:nvSpPr>
        <p:spPr/>
        <p:txBody>
          <a:bodyPr/>
          <a:lstStyle/>
          <a:p>
            <a:fld id="{7C4E7652-46AF-4259-BAE2-54978EA077CD}" type="slidenum">
              <a:rPr lang="en-US" smtClean="0"/>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Slide Image Placeholder 1"/>
          <p:cNvSpPr>
            <a:spLocks noGrp="1" noRot="1" noChangeAspect="1"/>
          </p:cNvSpPr>
          <p:nvPr>
            <p:ph type="sldImg"/>
          </p:nvPr>
        </p:nvSpPr>
        <p:spPr/>
      </p:sp>
      <p:sp>
        <p:nvSpPr>
          <p:cNvPr id="1048628" name="Notes Placeholder 2"/>
          <p:cNvSpPr>
            <a:spLocks noGrp="1"/>
          </p:cNvSpPr>
          <p:nvPr>
            <p:ph type="body" idx="1"/>
          </p:nvPr>
        </p:nvSpPr>
        <p:spPr/>
        <p:txBody>
          <a:bodyPr>
            <a:normAutofit/>
          </a:bodyPr>
          <a:lstStyle/>
          <a:p>
            <a:endParaRPr lang="en-US" dirty="0"/>
          </a:p>
        </p:txBody>
      </p:sp>
      <p:sp>
        <p:nvSpPr>
          <p:cNvPr id="1048629" name="Slide Number Placeholder 3"/>
          <p:cNvSpPr>
            <a:spLocks noGrp="1"/>
          </p:cNvSpPr>
          <p:nvPr>
            <p:ph type="sldNum" sz="quarter" idx="10"/>
          </p:nvPr>
        </p:nvSpPr>
        <p:spPr/>
        <p:txBody>
          <a:bodyPr/>
          <a:lstStyle/>
          <a:p>
            <a:fld id="{7C4E7652-46AF-4259-BAE2-54978EA077CD}" type="slidenum">
              <a:rPr lang="en-US" smtClean="0"/>
              <a:t>11</a:t>
            </a:fld>
            <a:endParaRPr lang="en-US" dirty="0"/>
          </a:p>
        </p:txBody>
      </p:sp>
    </p:spTree>
    <p:extLst>
      <p:ext uri="{BB962C8B-B14F-4D97-AF65-F5344CB8AC3E}">
        <p14:creationId xmlns:p14="http://schemas.microsoft.com/office/powerpoint/2010/main" val="223035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203"/>
        <p:cNvGrpSpPr/>
        <p:nvPr/>
      </p:nvGrpSpPr>
      <p:grpSpPr>
        <a:xfrm>
          <a:off x="0" y="0"/>
          <a:ext cx="0" cy="0"/>
          <a:chOff x="0" y="0"/>
          <a:chExt cx="0" cy="0"/>
        </a:xfrm>
      </p:grpSpPr>
      <p:sp>
        <p:nvSpPr>
          <p:cNvPr id="2097204" name="Google Shape;2097204;g7fbb7543656cb41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205" name="Google Shape;2097205;g7fbb7543656cb41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206" name="Google Shape;2097206;g7fbb7543656cb412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203"/>
        <p:cNvGrpSpPr/>
        <p:nvPr/>
      </p:nvGrpSpPr>
      <p:grpSpPr>
        <a:xfrm>
          <a:off x="0" y="0"/>
          <a:ext cx="0" cy="0"/>
          <a:chOff x="0" y="0"/>
          <a:chExt cx="0" cy="0"/>
        </a:xfrm>
      </p:grpSpPr>
      <p:sp>
        <p:nvSpPr>
          <p:cNvPr id="2097204" name="Google Shape;2097204;g7fbb7543656cb41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205" name="Google Shape;2097205;g7fbb7543656cb41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206" name="Google Shape;2097206;g7fbb7543656cb412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lang="en-US"/>
          </a:p>
        </p:txBody>
      </p:sp>
    </p:spTree>
    <p:extLst>
      <p:ext uri="{BB962C8B-B14F-4D97-AF65-F5344CB8AC3E}">
        <p14:creationId xmlns:p14="http://schemas.microsoft.com/office/powerpoint/2010/main" val="308035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203"/>
        <p:cNvGrpSpPr/>
        <p:nvPr/>
      </p:nvGrpSpPr>
      <p:grpSpPr>
        <a:xfrm>
          <a:off x="0" y="0"/>
          <a:ext cx="0" cy="0"/>
          <a:chOff x="0" y="0"/>
          <a:chExt cx="0" cy="0"/>
        </a:xfrm>
      </p:grpSpPr>
      <p:sp>
        <p:nvSpPr>
          <p:cNvPr id="2097204" name="Google Shape;2097204;g7fbb7543656cb41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7205" name="Google Shape;2097205;g7fbb7543656cb41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206" name="Google Shape;2097206;g7fbb7543656cb412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lang="en-US"/>
          </a:p>
        </p:txBody>
      </p:sp>
    </p:spTree>
    <p:extLst>
      <p:ext uri="{BB962C8B-B14F-4D97-AF65-F5344CB8AC3E}">
        <p14:creationId xmlns:p14="http://schemas.microsoft.com/office/powerpoint/2010/main" val="1222994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1" name="Group 9"/>
          <p:cNvGrpSpPr/>
          <p:nvPr userDrawn="1"/>
        </p:nvGrpSpPr>
        <p:grpSpPr>
          <a:xfrm>
            <a:off x="-1" y="-10825"/>
            <a:ext cx="9144002" cy="6515395"/>
            <a:chOff x="-1" y="-10825"/>
            <a:chExt cx="9144002" cy="6515395"/>
          </a:xfrm>
        </p:grpSpPr>
        <p:pic>
          <p:nvPicPr>
            <p:cNvPr id="2097156" name="Graphic 10"/>
            <p:cNvPicPr>
              <a:picLocks noChangeAspect="1"/>
            </p:cNvPicPr>
            <p:nvPr userDrawn="1"/>
          </p:nvPicPr>
          <p:blipFill>
            <a:blip r:embed="rId2" cstate="print"/>
            <a:stretch>
              <a:fillRect/>
            </a:stretch>
          </p:blipFill>
          <p:spPr>
            <a:xfrm>
              <a:off x="457200" y="-10825"/>
              <a:ext cx="3429000" cy="3181546"/>
            </a:xfrm>
            <a:prstGeom prst="rect">
              <a:avLst/>
            </a:prstGeom>
          </p:spPr>
        </p:pic>
        <p:pic>
          <p:nvPicPr>
            <p:cNvPr id="2097157" name="Graphic 11"/>
            <p:cNvPicPr>
              <a:picLocks noChangeAspect="1"/>
            </p:cNvPicPr>
            <p:nvPr userDrawn="1"/>
          </p:nvPicPr>
          <p:blipFill>
            <a:blip r:embed="rId3" cstate="print"/>
            <a:stretch>
              <a:fillRect/>
            </a:stretch>
          </p:blipFill>
          <p:spPr>
            <a:xfrm>
              <a:off x="1295401" y="-10825"/>
              <a:ext cx="7848600" cy="3522243"/>
            </a:xfrm>
            <a:prstGeom prst="rect">
              <a:avLst/>
            </a:prstGeom>
          </p:spPr>
        </p:pic>
        <p:pic>
          <p:nvPicPr>
            <p:cNvPr id="2097158" name="Graphic 12"/>
            <p:cNvPicPr>
              <a:picLocks noChangeAspect="1"/>
            </p:cNvPicPr>
            <p:nvPr userDrawn="1"/>
          </p:nvPicPr>
          <p:blipFill>
            <a:blip r:embed="rId4" cstate="print"/>
            <a:stretch>
              <a:fillRect/>
            </a:stretch>
          </p:blipFill>
          <p:spPr>
            <a:xfrm>
              <a:off x="2831825" y="2232482"/>
              <a:ext cx="1282976" cy="1108588"/>
            </a:xfrm>
            <a:prstGeom prst="rect">
              <a:avLst/>
            </a:prstGeom>
          </p:spPr>
        </p:pic>
        <p:pic>
          <p:nvPicPr>
            <p:cNvPr id="2097159" name="Graphic 13"/>
            <p:cNvPicPr>
              <a:picLocks noChangeAspect="1"/>
            </p:cNvPicPr>
            <p:nvPr userDrawn="1"/>
          </p:nvPicPr>
          <p:blipFill>
            <a:blip r:embed="rId5" cstate="print"/>
            <a:stretch>
              <a:fillRect/>
            </a:stretch>
          </p:blipFill>
          <p:spPr>
            <a:xfrm>
              <a:off x="-1" y="2962082"/>
              <a:ext cx="2757625" cy="3542488"/>
            </a:xfrm>
            <a:prstGeom prst="rect">
              <a:avLst/>
            </a:prstGeom>
          </p:spPr>
        </p:pic>
        <p:pic>
          <p:nvPicPr>
            <p:cNvPr id="2097160" name="Graphic 14"/>
            <p:cNvPicPr>
              <a:picLocks noChangeAspect="1"/>
            </p:cNvPicPr>
            <p:nvPr userDrawn="1"/>
          </p:nvPicPr>
          <p:blipFill>
            <a:blip r:embed="rId6" cstate="print"/>
            <a:stretch>
              <a:fillRect/>
            </a:stretch>
          </p:blipFill>
          <p:spPr>
            <a:xfrm>
              <a:off x="2" y="2313169"/>
              <a:ext cx="2259131" cy="2895506"/>
            </a:xfrm>
            <a:prstGeom prst="rect">
              <a:avLst/>
            </a:prstGeom>
          </p:spPr>
        </p:pic>
      </p:grpSp>
      <p:sp>
        <p:nvSpPr>
          <p:cNvPr id="1048580"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1048581" name="Subtitle 8"/>
          <p:cNvSpPr>
            <a:spLocks noGrp="1"/>
          </p:cNvSpPr>
          <p:nvPr>
            <p:ph type="subTitle" idx="1"/>
          </p:nvPr>
        </p:nvSpPr>
        <p:spPr>
          <a:xfrm>
            <a:off x="4724400" y="3849666"/>
            <a:ext cx="3879056" cy="1234575"/>
          </a:xfrm>
          <a:noFill/>
        </p:spPr>
        <p:txBody>
          <a:bodyPr/>
          <a:lstStyle>
            <a:lvl1pPr marL="0" marR="36830"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1048582"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endParaRPr lang="en-US" sz="1000" dirty="0"/>
          </a:p>
        </p:txBody>
      </p:sp>
      <p:sp>
        <p:nvSpPr>
          <p:cNvPr id="1048583"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r>
              <a:rPr lang="en-US" sz="1100"/>
              <a:t>www.website.com</a:t>
            </a: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1"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1048602"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3" name="Footer Placeholder 4"/>
          <p:cNvSpPr>
            <a:spLocks noGrp="1"/>
          </p:cNvSpPr>
          <p:nvPr>
            <p:ph type="ftr" sz="quarter" idx="11"/>
          </p:nvPr>
        </p:nvSpPr>
        <p:spPr>
          <a:xfrm>
            <a:off x="5715000" y="173195"/>
            <a:ext cx="2468880" cy="300831"/>
          </a:xfrm>
        </p:spPr>
        <p:txBody>
          <a:bodyPr/>
          <a:lstStyle/>
          <a:p>
            <a:r>
              <a:rPr lang="en-US" dirty="0"/>
              <a:t>www.website.com</a:t>
            </a:r>
          </a:p>
        </p:txBody>
      </p:sp>
      <p:sp>
        <p:nvSpPr>
          <p:cNvPr id="1048604" name="Slide Number Placeholder 5"/>
          <p:cNvSpPr>
            <a:spLocks noGrp="1"/>
          </p:cNvSpPr>
          <p:nvPr>
            <p:ph type="sldNum" sz="quarter" idx="12"/>
          </p:nvPr>
        </p:nvSpPr>
        <p:spPr/>
        <p:txBody>
          <a:bodyPr/>
          <a:lstStyle/>
          <a:p>
            <a:fld id="{FEA1243F-3000-4347-94A4-FBDEAD3122C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7" name="Group 10"/>
          <p:cNvGrpSpPr/>
          <p:nvPr userDrawn="1"/>
        </p:nvGrpSpPr>
        <p:grpSpPr>
          <a:xfrm>
            <a:off x="5105399" y="3142"/>
            <a:ext cx="4038601" cy="1101851"/>
            <a:chOff x="5334000" y="-37306"/>
            <a:chExt cx="3281716" cy="895350"/>
          </a:xfrm>
        </p:grpSpPr>
        <p:pic>
          <p:nvPicPr>
            <p:cNvPr id="2097161" name="Graphic 11"/>
            <p:cNvPicPr>
              <a:picLocks noChangeAspect="1"/>
            </p:cNvPicPr>
            <p:nvPr userDrawn="1"/>
          </p:nvPicPr>
          <p:blipFill>
            <a:blip r:embed="rId2" cstate="print"/>
            <a:stretch>
              <a:fillRect/>
            </a:stretch>
          </p:blipFill>
          <p:spPr>
            <a:xfrm>
              <a:off x="5448301" y="-37306"/>
              <a:ext cx="3167415" cy="609600"/>
            </a:xfrm>
            <a:prstGeom prst="rect">
              <a:avLst/>
            </a:prstGeom>
          </p:spPr>
        </p:pic>
        <p:pic>
          <p:nvPicPr>
            <p:cNvPr id="2097162" name="Graphic 12"/>
            <p:cNvPicPr>
              <a:picLocks noChangeAspect="1"/>
            </p:cNvPicPr>
            <p:nvPr userDrawn="1"/>
          </p:nvPicPr>
          <p:blipFill>
            <a:blip r:embed="rId3" cstate="print"/>
            <a:stretch>
              <a:fillRect/>
            </a:stretch>
          </p:blipFill>
          <p:spPr>
            <a:xfrm>
              <a:off x="5334000" y="-37306"/>
              <a:ext cx="819150" cy="895350"/>
            </a:xfrm>
            <a:prstGeom prst="rect">
              <a:avLst/>
            </a:prstGeom>
          </p:spPr>
        </p:pic>
      </p:grpSp>
      <p:sp>
        <p:nvSpPr>
          <p:cNvPr id="1048590" name="Title 1"/>
          <p:cNvSpPr>
            <a:spLocks noGrp="1"/>
          </p:cNvSpPr>
          <p:nvPr>
            <p:ph type="title"/>
          </p:nvPr>
        </p:nvSpPr>
        <p:spPr/>
        <p:txBody>
          <a:bodyPr/>
          <a:lstStyle/>
          <a:p>
            <a:r>
              <a:rPr lang="en-US"/>
              <a:t>Click to edit Master title style</a:t>
            </a:r>
            <a:endParaRPr lang="en-US" dirty="0"/>
          </a:p>
        </p:txBody>
      </p:sp>
      <p:sp>
        <p:nvSpPr>
          <p:cNvPr id="1048591" name="Footer Placeholder 2"/>
          <p:cNvSpPr>
            <a:spLocks noGrp="1"/>
          </p:cNvSpPr>
          <p:nvPr>
            <p:ph type="ftr" sz="quarter" idx="10"/>
          </p:nvPr>
        </p:nvSpPr>
        <p:spPr/>
        <p:txBody>
          <a:bodyPr/>
          <a:lstStyle/>
          <a:p>
            <a:r>
              <a:rPr lang="en-US" dirty="0"/>
              <a:t>www.website.com</a:t>
            </a:r>
          </a:p>
        </p:txBody>
      </p:sp>
      <p:sp>
        <p:nvSpPr>
          <p:cNvPr id="1048592" name="Slide Number Placeholder 3"/>
          <p:cNvSpPr>
            <a:spLocks noGrp="1"/>
          </p:cNvSpPr>
          <p:nvPr>
            <p:ph type="sldNum" sz="quarter" idx="11"/>
          </p:nvPr>
        </p:nvSpPr>
        <p:spPr/>
        <p:txBody>
          <a:bodyPr/>
          <a:lstStyle/>
          <a:p>
            <a:fld id="{49598980-D22C-4904-9F8F-3DB09B2ECD84}" type="slidenum">
              <a:rPr lang="en-US" smtClean="0"/>
              <a:t>‹#›</a:t>
            </a:fld>
            <a:endParaRPr lang="en-US" dirty="0"/>
          </a:p>
        </p:txBody>
      </p:sp>
      <p:sp>
        <p:nvSpPr>
          <p:cNvPr id="1048593" name="Content Placeholder 2"/>
          <p:cNvSpPr>
            <a:spLocks noGrp="1"/>
          </p:cNvSpPr>
          <p:nvPr>
            <p:ph idx="1"/>
          </p:nvPr>
        </p:nvSpPr>
        <p:spPr>
          <a:xfrm>
            <a:off x="457200" y="1425655"/>
            <a:ext cx="7726680" cy="571500"/>
          </a:xfrm>
        </p:spPr>
        <p:txBody>
          <a:bodyPr>
            <a:normAutofit/>
          </a:bodyPr>
          <a:lstStyle>
            <a:lvl1pPr marL="64135" indent="0">
              <a:buFont typeface="Arial" panose="020B0604020202020204" pitchFamily="34" charset="0"/>
              <a:buNone/>
              <a:defRPr sz="2000"/>
            </a:lvl1pPr>
            <a:lvl2pPr marL="537210" indent="0">
              <a:buNone/>
            </a:lvl2pPr>
            <a:lvl3pPr marL="877570" indent="0">
              <a:buNone/>
            </a:lvl3pPr>
            <a:lvl4pPr marL="1161415" indent="0">
              <a:buNone/>
            </a:lvl4pPr>
            <a:lvl5pPr marL="1390015" indent="0">
              <a:buNone/>
            </a:lvl5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7" name="Title 1"/>
          <p:cNvSpPr>
            <a:spLocks noGrp="1"/>
          </p:cNvSpPr>
          <p:nvPr>
            <p:ph type="title"/>
          </p:nvPr>
        </p:nvSpPr>
        <p:spPr/>
        <p:txBody>
          <a:bodyPr/>
          <a:lstStyle>
            <a:lvl1pPr marL="0" algn="l"/>
          </a:lstStyle>
          <a:p>
            <a:r>
              <a:rPr lang="en-US"/>
              <a:t>Click to edit Master title style</a:t>
            </a:r>
            <a:endParaRPr lang="en-US" dirty="0"/>
          </a:p>
        </p:txBody>
      </p:sp>
      <p:sp>
        <p:nvSpPr>
          <p:cNvPr id="1048648"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49"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1048651" name="Slide Number Placeholder 6"/>
          <p:cNvSpPr>
            <a:spLocks noGrp="1"/>
          </p:cNvSpPr>
          <p:nvPr>
            <p:ph type="sldNum" sz="quarter" idx="12"/>
          </p:nvPr>
        </p:nvSpPr>
        <p:spPr>
          <a:xfrm>
            <a:off x="8180070" y="173195"/>
            <a:ext cx="502920" cy="301752"/>
          </a:xfrm>
        </p:spPr>
        <p:txBody>
          <a:bodyPr/>
          <a:lstStyle/>
          <a:p>
            <a:fld id="{FEA1243F-3000-4347-94A4-FBDEAD3122C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1048652" name="Title 1"/>
          <p:cNvSpPr>
            <a:spLocks noGrp="1"/>
          </p:cNvSpPr>
          <p:nvPr>
            <p:ph type="title"/>
          </p:nvPr>
        </p:nvSpPr>
        <p:spPr>
          <a:xfrm>
            <a:off x="219456" y="1295400"/>
            <a:ext cx="914400" cy="5015864"/>
          </a:xfrm>
        </p:spPr>
        <p:txBody>
          <a:bodyPr vert="vert270" anchor="b"/>
          <a:lstStyle>
            <a:lvl1pPr marL="0" marR="18415" algn="r">
              <a:spcBef>
                <a:spcPts val="0"/>
              </a:spcBef>
              <a:buNone/>
              <a:defRPr sz="2900" b="0" cap="all" baseline="0"/>
            </a:lvl1pPr>
          </a:lstStyle>
          <a:p>
            <a:r>
              <a:rPr lang="en-US"/>
              <a:t>Click to edit Master title style</a:t>
            </a:r>
            <a:endParaRPr lang="en-US" dirty="0"/>
          </a:p>
        </p:txBody>
      </p:sp>
      <p:sp>
        <p:nvSpPr>
          <p:cNvPr id="104865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5"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1048656" name="Slide Number Placeholder 6"/>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9"/>
          <p:cNvGrpSpPr/>
          <p:nvPr userDrawn="1"/>
        </p:nvGrpSpPr>
        <p:grpSpPr>
          <a:xfrm>
            <a:off x="5105399" y="3142"/>
            <a:ext cx="4038601" cy="1101851"/>
            <a:chOff x="5334000" y="-37306"/>
            <a:chExt cx="3281716" cy="895350"/>
          </a:xfrm>
        </p:grpSpPr>
        <p:pic>
          <p:nvPicPr>
            <p:cNvPr id="2097152" name="Graphic 17"/>
            <p:cNvPicPr>
              <a:picLocks noChangeAspect="1"/>
            </p:cNvPicPr>
            <p:nvPr userDrawn="1"/>
          </p:nvPicPr>
          <p:blipFill>
            <a:blip r:embed="rId7" cstate="print"/>
            <a:stretch>
              <a:fillRect/>
            </a:stretch>
          </p:blipFill>
          <p:spPr>
            <a:xfrm>
              <a:off x="5448301" y="-37306"/>
              <a:ext cx="3167415" cy="609600"/>
            </a:xfrm>
            <a:prstGeom prst="rect">
              <a:avLst/>
            </a:prstGeom>
          </p:spPr>
        </p:pic>
        <p:pic>
          <p:nvPicPr>
            <p:cNvPr id="2097153" name="Graphic 18"/>
            <p:cNvPicPr>
              <a:picLocks noChangeAspect="1"/>
            </p:cNvPicPr>
            <p:nvPr userDrawn="1"/>
          </p:nvPicPr>
          <p:blipFill>
            <a:blip r:embed="rId8" cstate="print"/>
            <a:stretch>
              <a:fillRect/>
            </a:stretch>
          </p:blipFill>
          <p:spPr>
            <a:xfrm>
              <a:off x="5334000" y="-37306"/>
              <a:ext cx="819150" cy="895350"/>
            </a:xfrm>
            <a:prstGeom prst="rect">
              <a:avLst/>
            </a:prstGeom>
          </p:spPr>
        </p:pic>
      </p:grpSp>
      <p:sp>
        <p:nvSpPr>
          <p:cNvPr id="1048576"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048577"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8578"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1048579"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t>‹#›</a:t>
            </a:fld>
            <a:endParaRPr lang="en-US" dirty="0"/>
          </a:p>
        </p:txBody>
      </p:sp>
      <p:pic>
        <p:nvPicPr>
          <p:cNvPr id="2097154" name="Graphic 20"/>
          <p:cNvPicPr>
            <a:picLocks noChangeAspect="1"/>
          </p:cNvPicPr>
          <p:nvPr userDrawn="1"/>
        </p:nvPicPr>
        <p:blipFill>
          <a:blip r:embed="rId9" cstate="print"/>
          <a:stretch>
            <a:fillRect/>
          </a:stretch>
        </p:blipFill>
        <p:spPr>
          <a:xfrm>
            <a:off x="0" y="5307178"/>
            <a:ext cx="1219200" cy="1550822"/>
          </a:xfrm>
          <a:prstGeom prst="rect">
            <a:avLst/>
          </a:prstGeom>
        </p:spPr>
      </p:pic>
      <p:pic>
        <p:nvPicPr>
          <p:cNvPr id="2097155" name="Graphic 26"/>
          <p:cNvPicPr>
            <a:picLocks noChangeAspect="1"/>
          </p:cNvPicPr>
          <p:nvPr userDrawn="1"/>
        </p:nvPicPr>
        <p:blipFill>
          <a:blip r:embed="rId10" cstate="print"/>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310" indent="-384175"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170"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185"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185" algn="l" rtl="0" eaLnBrk="1" latinLnBrk="0" hangingPunct="1">
        <a:spcBef>
          <a:spcPct val="20000"/>
        </a:spcBef>
        <a:buClr>
          <a:schemeClr val="accent1">
            <a:tint val="75000"/>
          </a:schemeClr>
        </a:buClr>
        <a:buFont typeface="Wingdings 2" panose="05020102010507070707"/>
        <a:buChar char=""/>
        <a:defRPr sz="1800" kern="1200">
          <a:solidFill>
            <a:schemeClr val="tx1"/>
          </a:solidFill>
          <a:latin typeface="+mn-lt"/>
          <a:ea typeface="+mn-ea"/>
          <a:cs typeface="+mn-cs"/>
        </a:defRPr>
      </a:lvl6pPr>
      <a:lvl7pPr marL="2084705" indent="-210185"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panose="05020102010507070707"/>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Rectangle 1"/>
          <p:cNvSpPr>
            <a:spLocks noGrp="1"/>
          </p:cNvSpPr>
          <p:nvPr>
            <p:ph type="ctrTitle"/>
          </p:nvPr>
        </p:nvSpPr>
        <p:spPr>
          <a:xfrm>
            <a:off x="0" y="1206233"/>
            <a:ext cx="9144000" cy="1715608"/>
          </a:xfrm>
        </p:spPr>
        <p:txBody>
          <a:bodyPr/>
          <a:lstStyle/>
          <a:p>
            <a:pPr algn="ctr"/>
            <a:r>
              <a:rPr lang="en-IN" altLang="en-US" sz="3200" spc="300" dirty="0">
                <a:latin typeface="Times New Roman" panose="02020603050405020304" pitchFamily="18" charset="0"/>
                <a:cs typeface="Times New Roman" panose="02020603050405020304" pitchFamily="18" charset="0"/>
              </a:rPr>
              <a:t>DESIGN OF GROUND BASED SURVEILLANCE ROBOT FOR MILITARY AND SECURITY APPLICATIONS</a:t>
            </a:r>
            <a:endParaRPr lang="en-IN" altLang="en-US" sz="1800" spc="300" dirty="0">
              <a:latin typeface="Times New Roman" panose="02020603050405020304" pitchFamily="18" charset="0"/>
              <a:cs typeface="Times New Roman" panose="02020603050405020304" pitchFamily="18" charset="0"/>
            </a:endParaRPr>
          </a:p>
        </p:txBody>
      </p:sp>
      <p:sp>
        <p:nvSpPr>
          <p:cNvPr id="1048585" name="Rectangle 2"/>
          <p:cNvSpPr>
            <a:spLocks noGrp="1"/>
          </p:cNvSpPr>
          <p:nvPr>
            <p:ph type="subTitle" idx="1"/>
          </p:nvPr>
        </p:nvSpPr>
        <p:spPr>
          <a:xfrm>
            <a:off x="4017876" y="3511378"/>
            <a:ext cx="4779761" cy="1628660"/>
          </a:xfrm>
        </p:spPr>
        <p:txBody>
          <a:bodyPr>
            <a:noAutofit/>
          </a:bodyPr>
          <a:lstStyle/>
          <a:p>
            <a:r>
              <a:rPr lang="en-IN" altLang="en-US" sz="2400" dirty="0">
                <a:solidFill>
                  <a:schemeClr val="bg1"/>
                </a:solidFill>
                <a:latin typeface="Times New Roman" panose="02020603050405020304" pitchFamily="18" charset="0"/>
                <a:cs typeface="Times New Roman" panose="02020603050405020304" pitchFamily="18" charset="0"/>
              </a:rPr>
              <a:t>TEAM MEMBERS :</a:t>
            </a:r>
          </a:p>
          <a:p>
            <a:r>
              <a:rPr lang="en-IN" altLang="en-US" sz="2400" dirty="0">
                <a:solidFill>
                  <a:schemeClr val="bg1"/>
                </a:solidFill>
                <a:latin typeface="Times New Roman" panose="02020603050405020304" pitchFamily="18" charset="0"/>
                <a:cs typeface="Times New Roman" panose="02020603050405020304" pitchFamily="18" charset="0"/>
              </a:rPr>
              <a:t>19R21A0465 - B. Lakshman</a:t>
            </a:r>
          </a:p>
          <a:p>
            <a:r>
              <a:rPr lang="en-IN" altLang="en-US" sz="2400" dirty="0">
                <a:solidFill>
                  <a:schemeClr val="bg1"/>
                </a:solidFill>
                <a:latin typeface="Times New Roman" panose="02020603050405020304" pitchFamily="18" charset="0"/>
                <a:cs typeface="Times New Roman" panose="02020603050405020304" pitchFamily="18" charset="0"/>
              </a:rPr>
              <a:t>19R21A0483 - K. </a:t>
            </a:r>
            <a:r>
              <a:rPr lang="en-IN" altLang="en-US" sz="2400" dirty="0" err="1">
                <a:solidFill>
                  <a:schemeClr val="bg1"/>
                </a:solidFill>
                <a:latin typeface="Times New Roman" panose="02020603050405020304" pitchFamily="18" charset="0"/>
                <a:cs typeface="Times New Roman" panose="02020603050405020304" pitchFamily="18" charset="0"/>
              </a:rPr>
              <a:t>Jeevan</a:t>
            </a:r>
            <a:r>
              <a:rPr lang="en-IN" altLang="en-US" sz="2400" dirty="0">
                <a:solidFill>
                  <a:schemeClr val="bg1"/>
                </a:solidFill>
                <a:latin typeface="Times New Roman" panose="02020603050405020304" pitchFamily="18" charset="0"/>
                <a:cs typeface="Times New Roman" panose="02020603050405020304" pitchFamily="18" charset="0"/>
              </a:rPr>
              <a:t> Kumar</a:t>
            </a:r>
          </a:p>
          <a:p>
            <a:r>
              <a:rPr lang="en-IN" altLang="en-US" sz="2400" dirty="0">
                <a:solidFill>
                  <a:schemeClr val="bg1"/>
                </a:solidFill>
                <a:latin typeface="Times New Roman" panose="02020603050405020304" pitchFamily="18" charset="0"/>
                <a:cs typeface="Times New Roman" panose="02020603050405020304" pitchFamily="18" charset="0"/>
              </a:rPr>
              <a:t>19R21A0498 - P. Kumara </a:t>
            </a:r>
            <a:r>
              <a:rPr lang="en-IN" altLang="en-US" sz="2400" dirty="0" err="1">
                <a:solidFill>
                  <a:schemeClr val="bg1"/>
                </a:solidFill>
                <a:latin typeface="Times New Roman" panose="02020603050405020304" pitchFamily="18" charset="0"/>
                <a:cs typeface="Times New Roman" panose="02020603050405020304" pitchFamily="18" charset="0"/>
              </a:rPr>
              <a:t>Swamy</a:t>
            </a:r>
            <a:endParaRPr lang="en-IN" altLang="en-US" sz="2400" dirty="0">
              <a:solidFill>
                <a:schemeClr val="bg1"/>
              </a:solidFill>
              <a:latin typeface="Times New Roman" panose="02020603050405020304" pitchFamily="18" charset="0"/>
              <a:cs typeface="Times New Roman" panose="02020603050405020304" pitchFamily="18" charset="0"/>
            </a:endParaRPr>
          </a:p>
          <a:p>
            <a:r>
              <a:rPr lang="en-IN" altLang="en-US" sz="2400" dirty="0">
                <a:solidFill>
                  <a:schemeClr val="bg1"/>
                </a:solidFill>
                <a:latin typeface="Times New Roman" panose="02020603050405020304" pitchFamily="18" charset="0"/>
                <a:cs typeface="Times New Roman" panose="02020603050405020304" pitchFamily="18" charset="0"/>
              </a:rPr>
              <a:t>19R21A04A2 - P. Sanjay Kumar</a:t>
            </a:r>
          </a:p>
        </p:txBody>
      </p:sp>
      <p:sp>
        <p:nvSpPr>
          <p:cNvPr id="1048586" name="Subtitle 2"/>
          <p:cNvSpPr txBox="1"/>
          <p:nvPr/>
        </p:nvSpPr>
        <p:spPr>
          <a:xfrm>
            <a:off x="1524000" y="5486400"/>
            <a:ext cx="8006080" cy="7829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Project Guide</a:t>
            </a:r>
            <a:r>
              <a:rPr lang="en-IN" altLang="en-US" dirty="0">
                <a:solidFill>
                  <a:schemeClr val="bg1"/>
                </a:solidFill>
                <a:latin typeface="Times New Roman" panose="02020603050405020304" pitchFamily="18" charset="0"/>
                <a:cs typeface="Times New Roman" panose="02020603050405020304" pitchFamily="18" charset="0"/>
              </a:rPr>
              <a:t>: Mr. M. Raju </a:t>
            </a:r>
            <a:r>
              <a:rPr lang="en-IN" altLang="en-US" dirty="0" err="1">
                <a:solidFill>
                  <a:schemeClr val="bg1"/>
                </a:solidFill>
                <a:latin typeface="Times New Roman" panose="02020603050405020304" pitchFamily="18" charset="0"/>
                <a:cs typeface="Times New Roman" panose="02020603050405020304" pitchFamily="18" charset="0"/>
              </a:rPr>
              <a:t>Naik</a:t>
            </a:r>
            <a:r>
              <a:rPr lang="en-IN" altLang="en-US" dirty="0">
                <a:solidFill>
                  <a:schemeClr val="bg1"/>
                </a:solidFill>
                <a:latin typeface="Times New Roman" panose="02020603050405020304" pitchFamily="18" charset="0"/>
                <a:cs typeface="Times New Roman" panose="02020603050405020304" pitchFamily="18" charset="0"/>
              </a:rPr>
              <a:t>(Assistant Professor) </a:t>
            </a:r>
          </a:p>
        </p:txBody>
      </p:sp>
      <p:sp>
        <p:nvSpPr>
          <p:cNvPr id="2" name="TextBox 1"/>
          <p:cNvSpPr txBox="1"/>
          <p:nvPr/>
        </p:nvSpPr>
        <p:spPr>
          <a:xfrm>
            <a:off x="5043112" y="2921841"/>
            <a:ext cx="4993115" cy="369332"/>
          </a:xfrm>
          <a:prstGeom prst="rect">
            <a:avLst/>
          </a:prstGeom>
          <a:noFill/>
        </p:spPr>
        <p:txBody>
          <a:bodyPr wrap="square" rtlCol="0">
            <a:spAutoFit/>
          </a:bodyPr>
          <a:lstStyle/>
          <a:p>
            <a:r>
              <a:rPr lang="en-IN" altLang="en-US" spc="300">
                <a:latin typeface="Times New Roman" panose="02020603050405020304" pitchFamily="18" charset="0"/>
                <a:cs typeface="Times New Roman" panose="02020603050405020304" pitchFamily="18" charset="0"/>
              </a:rPr>
              <a:t>- UNLOCKING THE FUTURE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1"/>
          <p:cNvSpPr>
            <a:spLocks noGrp="1"/>
          </p:cNvSpPr>
          <p:nvPr>
            <p:ph type="title"/>
          </p:nvPr>
        </p:nvSpPr>
        <p:spPr>
          <a:xfrm>
            <a:off x="504497" y="584020"/>
            <a:ext cx="8068736" cy="675926"/>
          </a:xfrm>
        </p:spPr>
        <p:txBody>
          <a:bodyPr/>
          <a:lstStyle/>
          <a:p>
            <a:r>
              <a:rPr lang="en-US" sz="3200" spc="600" dirty="0">
                <a:latin typeface="Times New Roman" panose="02020603050405020304" pitchFamily="18" charset="0"/>
                <a:cs typeface="Times New Roman" panose="02020603050405020304" pitchFamily="18" charset="0"/>
              </a:rPr>
              <a:t>LITERATURE SURVEY</a:t>
            </a:r>
          </a:p>
        </p:txBody>
      </p:sp>
      <p:sp>
        <p:nvSpPr>
          <p:cNvPr id="1048626" name="Content Placeholder 7"/>
          <p:cNvSpPr>
            <a:spLocks noGrp="1"/>
          </p:cNvSpPr>
          <p:nvPr>
            <p:ph idx="1"/>
          </p:nvPr>
        </p:nvSpPr>
        <p:spPr>
          <a:xfrm>
            <a:off x="504497" y="1259946"/>
            <a:ext cx="8282151" cy="5140854"/>
          </a:xfrm>
        </p:spPr>
        <p:txBody>
          <a:bodyPr>
            <a:normAutofit/>
          </a:bodyPr>
          <a:lstStyle/>
          <a:p>
            <a:pPr algn="just"/>
            <a:r>
              <a:rPr lang="en-US" sz="2400" u="sng" dirty="0">
                <a:solidFill>
                  <a:schemeClr val="bg1">
                    <a:lumMod val="85000"/>
                    <a:lumOff val="15000"/>
                  </a:schemeClr>
                </a:solidFill>
                <a:latin typeface="Times New Roman" panose="02020603050405020304" pitchFamily="18" charset="0"/>
                <a:cs typeface="Times New Roman" panose="02020603050405020304" pitchFamily="18" charset="0"/>
              </a:rPr>
              <a:t>Journal Title</a:t>
            </a:r>
            <a:r>
              <a:rPr 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rPr>
              <a:t>: HRP-5P: An Electrically Actuated Humanoid Robot With High-power And Wide-range Joints</a:t>
            </a:r>
          </a:p>
          <a:p>
            <a:pPr algn="just"/>
            <a:r>
              <a:rPr lang="en-IN" altLang="en-US" sz="2400" dirty="0">
                <a:latin typeface="Times New Roman" panose="02020603050405020304" pitchFamily="18" charset="0"/>
                <a:cs typeface="Times New Roman" panose="02020603050405020304" pitchFamily="18" charset="0"/>
              </a:rPr>
              <a:t>It stands for Humanoid Robotics Platform-5 and is a practical human robot used in construction sites within large-scale assembly industries it is the bigger robot with the height of a human and used hydraulic actuators for designing</a:t>
            </a:r>
          </a:p>
          <a:p>
            <a:pPr algn="just"/>
            <a:r>
              <a:rPr lang="en-IN" altLang="en-US" sz="2400" dirty="0">
                <a:latin typeface="Times New Roman" panose="02020603050405020304" pitchFamily="18" charset="0"/>
                <a:cs typeface="Times New Roman" panose="02020603050405020304" pitchFamily="18" charset="0"/>
              </a:rPr>
              <a:t>2. Design, Implementation and controlling of a Humanoid Robot</a:t>
            </a:r>
          </a:p>
          <a:p>
            <a:pPr algn="just"/>
            <a:r>
              <a:rPr lang="en-IN" altLang="en-US" sz="2400" dirty="0">
                <a:latin typeface="Times New Roman" panose="02020603050405020304" pitchFamily="18" charset="0"/>
                <a:cs typeface="Times New Roman" panose="02020603050405020304" pitchFamily="18" charset="0"/>
              </a:rPr>
              <a:t>It is of 15 DOF and this is used to produce human expression through the LCD display used 15 servo motors with Arduino simulated in V-Rep software they used Raspberry pi with combination with camera</a:t>
            </a:r>
            <a:r>
              <a:rPr lang="en-US" altLang="en-US" sz="2400" dirty="0">
                <a:latin typeface="Times New Roman" panose="02020603050405020304" pitchFamily="18" charset="0"/>
                <a:cs typeface="Times New Roman" panose="02020603050405020304" pitchFamily="18" charset="0"/>
              </a:rPr>
              <a:t> through this the robot interacts with humans</a:t>
            </a:r>
            <a:endParaRPr lang="en-IN" altLang="en-US"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1"/>
          <p:cNvSpPr>
            <a:spLocks noGrp="1"/>
          </p:cNvSpPr>
          <p:nvPr>
            <p:ph type="title"/>
          </p:nvPr>
        </p:nvSpPr>
        <p:spPr>
          <a:xfrm>
            <a:off x="366604" y="596130"/>
            <a:ext cx="8068736" cy="675926"/>
          </a:xfrm>
        </p:spPr>
        <p:txBody>
          <a:bodyPr/>
          <a:lstStyle/>
          <a:p>
            <a:r>
              <a:rPr lang="en-US" sz="3200" spc="600" dirty="0">
                <a:latin typeface="Times New Roman" panose="02020603050405020304" pitchFamily="18" charset="0"/>
                <a:cs typeface="Times New Roman" panose="02020603050405020304" pitchFamily="18" charset="0"/>
              </a:rPr>
              <a:t>Cont.. </a:t>
            </a:r>
          </a:p>
        </p:txBody>
      </p:sp>
      <p:sp>
        <p:nvSpPr>
          <p:cNvPr id="1048626" name="Content Placeholder 7"/>
          <p:cNvSpPr>
            <a:spLocks noGrp="1"/>
          </p:cNvSpPr>
          <p:nvPr>
            <p:ph idx="1"/>
          </p:nvPr>
        </p:nvSpPr>
        <p:spPr>
          <a:xfrm>
            <a:off x="366604" y="1302327"/>
            <a:ext cx="8426430" cy="5278582"/>
          </a:xfrm>
        </p:spPr>
        <p:txBody>
          <a:bodyPr>
            <a:normAutofit/>
          </a:bodyPr>
          <a:lstStyle/>
          <a:p>
            <a:pPr algn="just"/>
            <a:r>
              <a:rPr lang="en-IN" altLang="en-US" sz="2400" dirty="0">
                <a:latin typeface="Times New Roman" panose="02020603050405020304" pitchFamily="18" charset="0"/>
                <a:cs typeface="Times New Roman" panose="02020603050405020304" pitchFamily="18" charset="0"/>
              </a:rPr>
              <a:t>3. Design and Development of a Snake-Robot for Pipeline Inspection</a:t>
            </a:r>
          </a:p>
          <a:p>
            <a:pPr algn="just"/>
            <a:r>
              <a:rPr lang="en-IN" altLang="en-US" sz="2400" dirty="0">
                <a:latin typeface="Times New Roman" panose="02020603050405020304" pitchFamily="18" charset="0"/>
                <a:cs typeface="Times New Roman" panose="02020603050405020304" pitchFamily="18" charset="0"/>
              </a:rPr>
              <a:t>It is designed for travelling through pipes of different types used different servo motors which are controlled by RF with a run time of 15 min and also used Wi-Fi camera for seeing the surroundings and used Arduino UNO as a main part</a:t>
            </a:r>
          </a:p>
          <a:p>
            <a:pPr algn="just"/>
            <a:r>
              <a:rPr lang="en-IN" altLang="en-US" sz="2400" dirty="0">
                <a:latin typeface="Times New Roman" panose="02020603050405020304" pitchFamily="18" charset="0"/>
                <a:cs typeface="Times New Roman" panose="02020603050405020304" pitchFamily="18" charset="0"/>
              </a:rPr>
              <a:t>4. Optimal Bumping Avoidance for Snake-like Robot’s Serpentine Movement Controlling </a:t>
            </a:r>
          </a:p>
          <a:p>
            <a:pPr algn="just"/>
            <a:r>
              <a:rPr lang="en-IN" altLang="en-US" sz="2400" dirty="0">
                <a:latin typeface="Times New Roman" panose="02020603050405020304" pitchFamily="18" charset="0"/>
                <a:cs typeface="Times New Roman" panose="02020603050405020304" pitchFamily="18" charset="0"/>
              </a:rPr>
              <a:t>It is a automated robot where the sensors are attached at head and is more effective when it goes into narrow path it uses detection switches  and the disadvantage is the robot has to hit at least one time in order to test the function.</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318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365" y="324071"/>
            <a:ext cx="4638674" cy="675926"/>
          </a:xfrm>
        </p:spPr>
        <p:txBody>
          <a:bodyPr/>
          <a:lstStyle/>
          <a:p>
            <a:r>
              <a:rPr lang="en-IN" sz="3200" spc="600" dirty="0">
                <a:latin typeface="Times New Roman" panose="02020603050405020304" pitchFamily="18" charset="0"/>
                <a:cs typeface="Times New Roman" panose="02020603050405020304" pitchFamily="18" charset="0"/>
              </a:rPr>
              <a:t>COMPONENTS</a:t>
            </a:r>
          </a:p>
        </p:txBody>
      </p:sp>
      <p:sp>
        <p:nvSpPr>
          <p:cNvPr id="3" name="Content Placeholder 2"/>
          <p:cNvSpPr>
            <a:spLocks noGrp="1"/>
          </p:cNvSpPr>
          <p:nvPr>
            <p:ph idx="1"/>
          </p:nvPr>
        </p:nvSpPr>
        <p:spPr>
          <a:xfrm>
            <a:off x="457200" y="959470"/>
            <a:ext cx="7726680" cy="5517931"/>
          </a:xfrm>
        </p:spPr>
        <p:txBody>
          <a:bodyPr>
            <a:noAutofit/>
          </a:bodyPr>
          <a:lstStyle/>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Servo Motors [Big and Small]</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Robot Chassis</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DC-DC/Boost Converter</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Camera ESP-32 and AV</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Arduino Mega and Nano</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APR33A3 Recorder/Playback Module</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Speaker and OLED</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Arduino Mega shield and Nano shield</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Battery</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Bluetooth Module</a:t>
            </a:r>
          </a:p>
          <a:p>
            <a:pPr marL="521335" indent="-4572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RF receiver and transmitter</a:t>
            </a:r>
          </a:p>
          <a:p>
            <a:pPr marL="521335" indent="-45720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043" y="523680"/>
            <a:ext cx="6007097" cy="799306"/>
          </a:xfrm>
        </p:spPr>
        <p:txBody>
          <a:bodyPr/>
          <a:lstStyle/>
          <a:p>
            <a:r>
              <a:rPr lang="en-IN" sz="3200" spc="600" dirty="0">
                <a:latin typeface="Times New Roman" panose="02020603050405020304" pitchFamily="18" charset="0"/>
                <a:cs typeface="Times New Roman" panose="02020603050405020304" pitchFamily="18" charset="0"/>
              </a:rPr>
              <a:t>BLOCK DIAGRAM</a:t>
            </a:r>
          </a:p>
        </p:txBody>
      </p:sp>
      <p:sp>
        <p:nvSpPr>
          <p:cNvPr id="3" name="Slide Number Placeholder 2"/>
          <p:cNvSpPr>
            <a:spLocks noGrp="1"/>
          </p:cNvSpPr>
          <p:nvPr>
            <p:ph type="sldNum" sz="quarter" idx="12"/>
          </p:nvPr>
        </p:nvSpPr>
        <p:spPr/>
        <p:txBody>
          <a:bodyPr/>
          <a:lstStyle/>
          <a:p>
            <a:fld id="{FEA1243F-3000-4347-94A4-FBDEAD3122CB}"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E48950B-F905-2F23-8516-1750D07DB87B}"/>
              </a:ext>
            </a:extLst>
          </p:cNvPr>
          <p:cNvSpPr/>
          <p:nvPr/>
        </p:nvSpPr>
        <p:spPr>
          <a:xfrm>
            <a:off x="6502222" y="3204849"/>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Servo Motors</a:t>
            </a:r>
          </a:p>
        </p:txBody>
      </p:sp>
      <p:sp>
        <p:nvSpPr>
          <p:cNvPr id="10" name="Rectangle 9">
            <a:extLst>
              <a:ext uri="{FF2B5EF4-FFF2-40B4-BE49-F238E27FC236}">
                <a16:creationId xmlns:a16="http://schemas.microsoft.com/office/drawing/2014/main" id="{ED4C2851-A1D7-CF3D-EBE4-9A62176CB0C9}"/>
              </a:ext>
            </a:extLst>
          </p:cNvPr>
          <p:cNvSpPr/>
          <p:nvPr/>
        </p:nvSpPr>
        <p:spPr>
          <a:xfrm>
            <a:off x="6491712" y="1687294"/>
            <a:ext cx="177624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Camera</a:t>
            </a:r>
          </a:p>
        </p:txBody>
      </p:sp>
      <p:sp>
        <p:nvSpPr>
          <p:cNvPr id="11" name="Rectangle 10">
            <a:extLst>
              <a:ext uri="{FF2B5EF4-FFF2-40B4-BE49-F238E27FC236}">
                <a16:creationId xmlns:a16="http://schemas.microsoft.com/office/drawing/2014/main" id="{FF647345-2883-8A0F-87EC-E9C8CC61E7BB}"/>
              </a:ext>
            </a:extLst>
          </p:cNvPr>
          <p:cNvSpPr/>
          <p:nvPr/>
        </p:nvSpPr>
        <p:spPr>
          <a:xfrm>
            <a:off x="3783721" y="4677110"/>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Battery with</a:t>
            </a:r>
          </a:p>
          <a:p>
            <a:pPr algn="ctr"/>
            <a:r>
              <a:rPr lang="en-IN" dirty="0">
                <a:latin typeface="Times New Roman" panose="02020603050405020304" pitchFamily="18" charset="0"/>
                <a:cs typeface="Times New Roman" panose="02020603050405020304" pitchFamily="18" charset="0"/>
              </a:rPr>
              <a:t>Booster </a:t>
            </a:r>
          </a:p>
        </p:txBody>
      </p:sp>
      <p:sp>
        <p:nvSpPr>
          <p:cNvPr id="12" name="Rectangle 11">
            <a:extLst>
              <a:ext uri="{FF2B5EF4-FFF2-40B4-BE49-F238E27FC236}">
                <a16:creationId xmlns:a16="http://schemas.microsoft.com/office/drawing/2014/main" id="{3753C846-5713-9CBF-E0F7-F3E38722D129}"/>
              </a:ext>
            </a:extLst>
          </p:cNvPr>
          <p:cNvSpPr/>
          <p:nvPr/>
        </p:nvSpPr>
        <p:spPr>
          <a:xfrm>
            <a:off x="3783721" y="1691304"/>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a:latin typeface="Times New Roman" panose="02020603050405020304" pitchFamily="18" charset="0"/>
                <a:cs typeface="Times New Roman" panose="02020603050405020304" pitchFamily="18" charset="0"/>
              </a:rPr>
              <a:t>Playback Module</a:t>
            </a:r>
            <a:endParaRPr lang="en-IN"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4DE40928-2A25-2D38-4649-B9355598CB6F}"/>
              </a:ext>
            </a:extLst>
          </p:cNvPr>
          <p:cNvSpPr/>
          <p:nvPr/>
        </p:nvSpPr>
        <p:spPr>
          <a:xfrm>
            <a:off x="3783721" y="3163883"/>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Nano Shield</a:t>
            </a:r>
          </a:p>
        </p:txBody>
      </p:sp>
      <p:sp>
        <p:nvSpPr>
          <p:cNvPr id="14" name="Rectangle 13">
            <a:extLst>
              <a:ext uri="{FF2B5EF4-FFF2-40B4-BE49-F238E27FC236}">
                <a16:creationId xmlns:a16="http://schemas.microsoft.com/office/drawing/2014/main" id="{9E38F1EA-E061-D5B3-1B84-D22BFD714D8C}"/>
              </a:ext>
            </a:extLst>
          </p:cNvPr>
          <p:cNvSpPr/>
          <p:nvPr/>
        </p:nvSpPr>
        <p:spPr>
          <a:xfrm>
            <a:off x="940276" y="4677110"/>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OLED Display</a:t>
            </a:r>
          </a:p>
        </p:txBody>
      </p:sp>
      <p:sp>
        <p:nvSpPr>
          <p:cNvPr id="15" name="Rectangle 14">
            <a:extLst>
              <a:ext uri="{FF2B5EF4-FFF2-40B4-BE49-F238E27FC236}">
                <a16:creationId xmlns:a16="http://schemas.microsoft.com/office/drawing/2014/main" id="{59FA8F82-76BB-2853-16CD-C639F423A63F}"/>
              </a:ext>
            </a:extLst>
          </p:cNvPr>
          <p:cNvSpPr/>
          <p:nvPr/>
        </p:nvSpPr>
        <p:spPr>
          <a:xfrm>
            <a:off x="6502222" y="4677110"/>
            <a:ext cx="1765738" cy="937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Bluetooth Module</a:t>
            </a:r>
          </a:p>
        </p:txBody>
      </p:sp>
      <p:sp>
        <p:nvSpPr>
          <p:cNvPr id="16" name="Rectangle 15">
            <a:extLst>
              <a:ext uri="{FF2B5EF4-FFF2-40B4-BE49-F238E27FC236}">
                <a16:creationId xmlns:a16="http://schemas.microsoft.com/office/drawing/2014/main" id="{3CCF451E-5E63-24D9-5CBA-D3CBE0D49606}"/>
              </a:ext>
            </a:extLst>
          </p:cNvPr>
          <p:cNvSpPr/>
          <p:nvPr/>
        </p:nvSpPr>
        <p:spPr>
          <a:xfrm>
            <a:off x="6491712" y="3204849"/>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Arduino Nano</a:t>
            </a:r>
          </a:p>
        </p:txBody>
      </p:sp>
      <p:sp>
        <p:nvSpPr>
          <p:cNvPr id="17" name="Rectangle 16">
            <a:extLst>
              <a:ext uri="{FF2B5EF4-FFF2-40B4-BE49-F238E27FC236}">
                <a16:creationId xmlns:a16="http://schemas.microsoft.com/office/drawing/2014/main" id="{AE1E68A0-A0F7-1CE2-929F-3B11A732F99D}"/>
              </a:ext>
            </a:extLst>
          </p:cNvPr>
          <p:cNvSpPr/>
          <p:nvPr/>
        </p:nvSpPr>
        <p:spPr>
          <a:xfrm>
            <a:off x="940276" y="1691304"/>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Speaker</a:t>
            </a:r>
          </a:p>
        </p:txBody>
      </p:sp>
      <p:cxnSp>
        <p:nvCxnSpPr>
          <p:cNvPr id="8" name="Connector: Elbow 7">
            <a:extLst>
              <a:ext uri="{FF2B5EF4-FFF2-40B4-BE49-F238E27FC236}">
                <a16:creationId xmlns:a16="http://schemas.microsoft.com/office/drawing/2014/main" id="{D840DBDC-1266-BFD3-55EC-91D142CB25C2}"/>
              </a:ext>
            </a:extLst>
          </p:cNvPr>
          <p:cNvCxnSpPr>
            <a:cxnSpLocks/>
            <a:endCxn id="11" idx="1"/>
          </p:cNvCxnSpPr>
          <p:nvPr/>
        </p:nvCxnSpPr>
        <p:spPr>
          <a:xfrm flipV="1">
            <a:off x="1492466" y="5139565"/>
            <a:ext cx="2291255" cy="3048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EAF53AB-7454-8209-BA41-F7751C5F7FA6}"/>
              </a:ext>
            </a:extLst>
          </p:cNvPr>
          <p:cNvCxnSpPr>
            <a:cxnSpLocks/>
            <a:endCxn id="12" idx="2"/>
          </p:cNvCxnSpPr>
          <p:nvPr/>
        </p:nvCxnSpPr>
        <p:spPr>
          <a:xfrm rot="5400000" flipH="1" flipV="1">
            <a:off x="4100790" y="3171505"/>
            <a:ext cx="1121091" cy="105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2D919-E31C-77B3-B140-BA5BE3720692}"/>
              </a:ext>
            </a:extLst>
          </p:cNvPr>
          <p:cNvCxnSpPr>
            <a:cxnSpLocks/>
          </p:cNvCxnSpPr>
          <p:nvPr/>
        </p:nvCxnSpPr>
        <p:spPr>
          <a:xfrm rot="10800000">
            <a:off x="2706016" y="2158673"/>
            <a:ext cx="2289379" cy="292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A036F4C-9474-09D9-32CE-7ADC0ADE776C}"/>
              </a:ext>
            </a:extLst>
          </p:cNvPr>
          <p:cNvCxnSpPr>
            <a:cxnSpLocks/>
          </p:cNvCxnSpPr>
          <p:nvPr/>
        </p:nvCxnSpPr>
        <p:spPr>
          <a:xfrm flipV="1">
            <a:off x="4431945" y="3646661"/>
            <a:ext cx="2070275" cy="3262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97D711A-7C24-B8F8-9A60-74AD039BDEBC}"/>
              </a:ext>
            </a:extLst>
          </p:cNvPr>
          <p:cNvCxnSpPr>
            <a:cxnSpLocks/>
            <a:stCxn id="11" idx="0"/>
            <a:endCxn id="13" idx="2"/>
          </p:cNvCxnSpPr>
          <p:nvPr/>
        </p:nvCxnSpPr>
        <p:spPr>
          <a:xfrm flipV="1">
            <a:off x="4666590" y="4088793"/>
            <a:ext cx="0" cy="58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6496A67-CCF2-A73D-E416-AFD27A0903EF}"/>
              </a:ext>
            </a:extLst>
          </p:cNvPr>
          <p:cNvCxnSpPr>
            <a:cxnSpLocks/>
            <a:endCxn id="57" idx="3"/>
          </p:cNvCxnSpPr>
          <p:nvPr/>
        </p:nvCxnSpPr>
        <p:spPr>
          <a:xfrm flipH="1">
            <a:off x="2706014" y="3615013"/>
            <a:ext cx="1366543" cy="11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E70DDDD-9659-D860-8E0F-37EDF0B9310D}"/>
              </a:ext>
            </a:extLst>
          </p:cNvPr>
          <p:cNvSpPr/>
          <p:nvPr/>
        </p:nvSpPr>
        <p:spPr>
          <a:xfrm>
            <a:off x="940276" y="3163882"/>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Servo Motors</a:t>
            </a:r>
          </a:p>
        </p:txBody>
      </p:sp>
      <p:cxnSp>
        <p:nvCxnSpPr>
          <p:cNvPr id="63" name="Connector: Elbow 62">
            <a:extLst>
              <a:ext uri="{FF2B5EF4-FFF2-40B4-BE49-F238E27FC236}">
                <a16:creationId xmlns:a16="http://schemas.microsoft.com/office/drawing/2014/main" id="{1713CC6A-1B1A-C35F-9541-006B0A3B8E8F}"/>
              </a:ext>
            </a:extLst>
          </p:cNvPr>
          <p:cNvCxnSpPr>
            <a:stCxn id="15" idx="0"/>
            <a:endCxn id="16" idx="2"/>
          </p:cNvCxnSpPr>
          <p:nvPr/>
        </p:nvCxnSpPr>
        <p:spPr>
          <a:xfrm rot="16200000" flipV="1">
            <a:off x="7106161" y="4398180"/>
            <a:ext cx="547351" cy="10510"/>
          </a:xfrm>
          <a:prstGeom prst="bentConnector3">
            <a:avLst>
              <a:gd name="adj1" fmla="val -133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885C5C9-BAF9-B4A3-CBB7-19C2F06541FC}"/>
              </a:ext>
            </a:extLst>
          </p:cNvPr>
          <p:cNvCxnSpPr>
            <a:cxnSpLocks/>
            <a:endCxn id="10" idx="2"/>
          </p:cNvCxnSpPr>
          <p:nvPr/>
        </p:nvCxnSpPr>
        <p:spPr>
          <a:xfrm rot="16200000" flipV="1">
            <a:off x="6975384" y="3016657"/>
            <a:ext cx="814175" cy="52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5C5B9E-1B41-A0BE-6339-51DDDE92EB60}"/>
              </a:ext>
            </a:extLst>
          </p:cNvPr>
          <p:cNvSpPr>
            <a:spLocks noGrp="1"/>
          </p:cNvSpPr>
          <p:nvPr>
            <p:ph type="title"/>
          </p:nvPr>
        </p:nvSpPr>
        <p:spPr>
          <a:xfrm>
            <a:off x="443470" y="547266"/>
            <a:ext cx="6966858" cy="799306"/>
          </a:xfrm>
        </p:spPr>
        <p:txBody>
          <a:bodyPr/>
          <a:lstStyle/>
          <a:p>
            <a:r>
              <a:rPr lang="en-IN" sz="3200" spc="600" dirty="0">
                <a:latin typeface="Times New Roman" panose="02020603050405020304" pitchFamily="18" charset="0"/>
                <a:cs typeface="Times New Roman" panose="02020603050405020304" pitchFamily="18" charset="0"/>
              </a:rPr>
              <a:t>BLOCK DIAGRAM  </a:t>
            </a:r>
          </a:p>
        </p:txBody>
      </p:sp>
      <p:sp>
        <p:nvSpPr>
          <p:cNvPr id="6" name="Slide Number Placeholder 2">
            <a:extLst>
              <a:ext uri="{FF2B5EF4-FFF2-40B4-BE49-F238E27FC236}">
                <a16:creationId xmlns:a16="http://schemas.microsoft.com/office/drawing/2014/main" id="{03042D2D-44B8-ED1E-8082-CE3EAC3B052C}"/>
              </a:ext>
            </a:extLst>
          </p:cNvPr>
          <p:cNvSpPr>
            <a:spLocks noGrp="1"/>
          </p:cNvSpPr>
          <p:nvPr>
            <p:ph type="sldNum" sz="quarter" idx="12"/>
          </p:nvPr>
        </p:nvSpPr>
        <p:spPr>
          <a:xfrm>
            <a:off x="8183880" y="173195"/>
            <a:ext cx="502920" cy="301752"/>
          </a:xfrm>
        </p:spPr>
        <p:txBody>
          <a:bodyPr/>
          <a:lstStyle/>
          <a:p>
            <a:fld id="{FEA1243F-3000-4347-94A4-FBDEAD3122CB}"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6123DFF-4E61-5D8A-A55A-7F3359C4301C}"/>
              </a:ext>
            </a:extLst>
          </p:cNvPr>
          <p:cNvSpPr/>
          <p:nvPr/>
        </p:nvSpPr>
        <p:spPr>
          <a:xfrm>
            <a:off x="983431" y="3190319"/>
            <a:ext cx="191981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Servo Motors</a:t>
            </a:r>
          </a:p>
        </p:txBody>
      </p:sp>
      <p:sp>
        <p:nvSpPr>
          <p:cNvPr id="9" name="Rectangle 8">
            <a:extLst>
              <a:ext uri="{FF2B5EF4-FFF2-40B4-BE49-F238E27FC236}">
                <a16:creationId xmlns:a16="http://schemas.microsoft.com/office/drawing/2014/main" id="{6E9D2E09-39DB-67D2-D86C-DC93BA05E020}"/>
              </a:ext>
            </a:extLst>
          </p:cNvPr>
          <p:cNvSpPr/>
          <p:nvPr/>
        </p:nvSpPr>
        <p:spPr>
          <a:xfrm>
            <a:off x="3941376" y="4817507"/>
            <a:ext cx="1765738" cy="993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Booster</a:t>
            </a:r>
          </a:p>
        </p:txBody>
      </p:sp>
      <p:sp>
        <p:nvSpPr>
          <p:cNvPr id="11" name="Rectangle 10">
            <a:extLst>
              <a:ext uri="{FF2B5EF4-FFF2-40B4-BE49-F238E27FC236}">
                <a16:creationId xmlns:a16="http://schemas.microsoft.com/office/drawing/2014/main" id="{8792B2DD-D92E-4BA5-FDF1-379B8B198B13}"/>
              </a:ext>
            </a:extLst>
          </p:cNvPr>
          <p:cNvSpPr/>
          <p:nvPr/>
        </p:nvSpPr>
        <p:spPr>
          <a:xfrm>
            <a:off x="3951886" y="3190319"/>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Mega Shield</a:t>
            </a:r>
          </a:p>
        </p:txBody>
      </p:sp>
      <p:sp>
        <p:nvSpPr>
          <p:cNvPr id="12" name="Rectangle 11">
            <a:extLst>
              <a:ext uri="{FF2B5EF4-FFF2-40B4-BE49-F238E27FC236}">
                <a16:creationId xmlns:a16="http://schemas.microsoft.com/office/drawing/2014/main" id="{FEF6FB59-77E2-AFB5-89D7-1904A2C16B7A}"/>
              </a:ext>
            </a:extLst>
          </p:cNvPr>
          <p:cNvSpPr/>
          <p:nvPr/>
        </p:nvSpPr>
        <p:spPr>
          <a:xfrm>
            <a:off x="983431" y="4817507"/>
            <a:ext cx="1765738" cy="993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Battery</a:t>
            </a:r>
          </a:p>
        </p:txBody>
      </p:sp>
      <p:sp>
        <p:nvSpPr>
          <p:cNvPr id="13" name="Rectangle 12">
            <a:extLst>
              <a:ext uri="{FF2B5EF4-FFF2-40B4-BE49-F238E27FC236}">
                <a16:creationId xmlns:a16="http://schemas.microsoft.com/office/drawing/2014/main" id="{14A2F448-242D-1705-23B3-CADDC8C508E1}"/>
              </a:ext>
            </a:extLst>
          </p:cNvPr>
          <p:cNvSpPr/>
          <p:nvPr/>
        </p:nvSpPr>
        <p:spPr>
          <a:xfrm>
            <a:off x="1012615" y="1646830"/>
            <a:ext cx="1919819"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Camera</a:t>
            </a:r>
          </a:p>
        </p:txBody>
      </p:sp>
      <p:sp>
        <p:nvSpPr>
          <p:cNvPr id="14" name="Rectangle 13">
            <a:extLst>
              <a:ext uri="{FF2B5EF4-FFF2-40B4-BE49-F238E27FC236}">
                <a16:creationId xmlns:a16="http://schemas.microsoft.com/office/drawing/2014/main" id="{9A1E7B07-2FB9-0799-6FB5-F19801053ED4}"/>
              </a:ext>
            </a:extLst>
          </p:cNvPr>
          <p:cNvSpPr/>
          <p:nvPr/>
        </p:nvSpPr>
        <p:spPr>
          <a:xfrm>
            <a:off x="6689221" y="3190319"/>
            <a:ext cx="191981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Arduino Mega</a:t>
            </a:r>
          </a:p>
        </p:txBody>
      </p:sp>
      <p:sp>
        <p:nvSpPr>
          <p:cNvPr id="25" name="Rectangle 24">
            <a:extLst>
              <a:ext uri="{FF2B5EF4-FFF2-40B4-BE49-F238E27FC236}">
                <a16:creationId xmlns:a16="http://schemas.microsoft.com/office/drawing/2014/main" id="{979758EF-982D-B582-0B3C-777C18B2B31D}"/>
              </a:ext>
            </a:extLst>
          </p:cNvPr>
          <p:cNvSpPr/>
          <p:nvPr/>
        </p:nvSpPr>
        <p:spPr>
          <a:xfrm>
            <a:off x="6737128" y="4817508"/>
            <a:ext cx="1871910" cy="993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RF Remote Control</a:t>
            </a:r>
          </a:p>
        </p:txBody>
      </p:sp>
      <p:sp>
        <p:nvSpPr>
          <p:cNvPr id="26" name="Rectangle 25">
            <a:extLst>
              <a:ext uri="{FF2B5EF4-FFF2-40B4-BE49-F238E27FC236}">
                <a16:creationId xmlns:a16="http://schemas.microsoft.com/office/drawing/2014/main" id="{D05F4402-FD94-AC90-EAB5-F828346C59E6}"/>
              </a:ext>
            </a:extLst>
          </p:cNvPr>
          <p:cNvSpPr/>
          <p:nvPr/>
        </p:nvSpPr>
        <p:spPr>
          <a:xfrm>
            <a:off x="6689220" y="1650548"/>
            <a:ext cx="191981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Audio device</a:t>
            </a:r>
          </a:p>
        </p:txBody>
      </p:sp>
      <p:cxnSp>
        <p:nvCxnSpPr>
          <p:cNvPr id="3" name="Connector: Elbow 2">
            <a:extLst>
              <a:ext uri="{FF2B5EF4-FFF2-40B4-BE49-F238E27FC236}">
                <a16:creationId xmlns:a16="http://schemas.microsoft.com/office/drawing/2014/main" id="{12D577D2-42A9-36EF-4A5B-60D58FFC1B9C}"/>
              </a:ext>
            </a:extLst>
          </p:cNvPr>
          <p:cNvCxnSpPr>
            <a:cxnSpLocks/>
          </p:cNvCxnSpPr>
          <p:nvPr/>
        </p:nvCxnSpPr>
        <p:spPr>
          <a:xfrm rot="10800000">
            <a:off x="2911361" y="3635567"/>
            <a:ext cx="2081048" cy="4078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659FF7D-552A-7EAF-F412-70188B16D5B2}"/>
              </a:ext>
            </a:extLst>
          </p:cNvPr>
          <p:cNvCxnSpPr/>
          <p:nvPr/>
        </p:nvCxnSpPr>
        <p:spPr>
          <a:xfrm>
            <a:off x="5653363" y="3640074"/>
            <a:ext cx="1030014" cy="12700"/>
          </a:xfrm>
          <a:prstGeom prst="bentConnector3">
            <a:avLst>
              <a:gd name="adj1" fmla="val -193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112B377-BB85-D422-6E07-685154529129}"/>
              </a:ext>
            </a:extLst>
          </p:cNvPr>
          <p:cNvCxnSpPr>
            <a:cxnSpLocks/>
            <a:endCxn id="11" idx="2"/>
          </p:cNvCxnSpPr>
          <p:nvPr/>
        </p:nvCxnSpPr>
        <p:spPr>
          <a:xfrm rot="16200000" flipV="1">
            <a:off x="4385928" y="4564056"/>
            <a:ext cx="1625028" cy="7273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8E650EF-C4AE-158D-DCB0-B9134EE579E2}"/>
              </a:ext>
            </a:extLst>
          </p:cNvPr>
          <p:cNvCxnSpPr>
            <a:cxnSpLocks/>
          </p:cNvCxnSpPr>
          <p:nvPr/>
        </p:nvCxnSpPr>
        <p:spPr>
          <a:xfrm flipV="1">
            <a:off x="1513486" y="5297153"/>
            <a:ext cx="2427890" cy="1366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C8CD56B-ACB5-A8B7-888C-EEAAAAFD6CD7}"/>
              </a:ext>
            </a:extLst>
          </p:cNvPr>
          <p:cNvCxnSpPr>
            <a:cxnSpLocks/>
            <a:endCxn id="14" idx="2"/>
          </p:cNvCxnSpPr>
          <p:nvPr/>
        </p:nvCxnSpPr>
        <p:spPr>
          <a:xfrm rot="16200000" flipV="1">
            <a:off x="7191809" y="4572550"/>
            <a:ext cx="1625028" cy="710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7DC749A-9080-5948-B0D5-4F416C489C0E}"/>
              </a:ext>
            </a:extLst>
          </p:cNvPr>
          <p:cNvSpPr/>
          <p:nvPr/>
        </p:nvSpPr>
        <p:spPr>
          <a:xfrm>
            <a:off x="3951886" y="1647476"/>
            <a:ext cx="1765738" cy="924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Power Bank</a:t>
            </a:r>
          </a:p>
        </p:txBody>
      </p:sp>
      <p:cxnSp>
        <p:nvCxnSpPr>
          <p:cNvPr id="30" name="Connector: Elbow 29">
            <a:extLst>
              <a:ext uri="{FF2B5EF4-FFF2-40B4-BE49-F238E27FC236}">
                <a16:creationId xmlns:a16="http://schemas.microsoft.com/office/drawing/2014/main" id="{4ABF02DD-04B9-F93D-817D-F962FB27BC13}"/>
              </a:ext>
            </a:extLst>
          </p:cNvPr>
          <p:cNvCxnSpPr>
            <a:cxnSpLocks/>
            <a:endCxn id="27" idx="1"/>
          </p:cNvCxnSpPr>
          <p:nvPr/>
        </p:nvCxnSpPr>
        <p:spPr>
          <a:xfrm flipV="1">
            <a:off x="1523996" y="2109931"/>
            <a:ext cx="2427890" cy="340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FDC9E3-B1C0-A2C6-E840-233788C80E67}"/>
              </a:ext>
            </a:extLst>
          </p:cNvPr>
          <p:cNvCxnSpPr>
            <a:cxnSpLocks/>
            <a:endCxn id="27" idx="3"/>
          </p:cNvCxnSpPr>
          <p:nvPr/>
        </p:nvCxnSpPr>
        <p:spPr>
          <a:xfrm rot="10800000">
            <a:off x="5717624" y="2109931"/>
            <a:ext cx="2427890" cy="2147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378385D-A18A-F235-FB98-DD50B99205A2}"/>
              </a:ext>
            </a:extLst>
          </p:cNvPr>
          <p:cNvCxnSpPr>
            <a:cxnSpLocks/>
            <a:endCxn id="26" idx="2"/>
          </p:cNvCxnSpPr>
          <p:nvPr/>
        </p:nvCxnSpPr>
        <p:spPr>
          <a:xfrm rot="16200000" flipV="1">
            <a:off x="7271209" y="2953378"/>
            <a:ext cx="1466226" cy="710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91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7191"/>
        <p:cNvGrpSpPr/>
        <p:nvPr/>
      </p:nvGrpSpPr>
      <p:grpSpPr>
        <a:xfrm>
          <a:off x="0" y="0"/>
          <a:ext cx="0" cy="0"/>
          <a:chOff x="0" y="0"/>
          <a:chExt cx="0" cy="0"/>
        </a:xfrm>
      </p:grpSpPr>
      <p:sp>
        <p:nvSpPr>
          <p:cNvPr id="2097192" name="Google Shape;2097192;p1"/>
          <p:cNvSpPr txBox="1">
            <a:spLocks noGrp="1"/>
          </p:cNvSpPr>
          <p:nvPr>
            <p:ph type="title"/>
          </p:nvPr>
        </p:nvSpPr>
        <p:spPr>
          <a:xfrm>
            <a:off x="466725" y="623631"/>
            <a:ext cx="4638600" cy="6759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sz="3200" spc="600" dirty="0">
                <a:latin typeface="Times New Roman" panose="02020603050405020304" pitchFamily="18" charset="0"/>
                <a:cs typeface="Times New Roman" panose="02020603050405020304" pitchFamily="18" charset="0"/>
              </a:rPr>
              <a:t>METHODOLOGY</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6725" y="1299531"/>
            <a:ext cx="7726680" cy="571500"/>
          </a:xfrm>
        </p:spPr>
        <p:txBody>
          <a:bodyPr>
            <a:normAutofit/>
          </a:bodyPr>
          <a:lstStyle/>
          <a:p>
            <a:r>
              <a:rPr lang="en-US" sz="2400" spc="600" dirty="0">
                <a:latin typeface="Times New Roman" panose="02020603050405020304" pitchFamily="18" charset="0"/>
                <a:cs typeface="Times New Roman" panose="02020603050405020304" pitchFamily="18" charset="0"/>
              </a:rPr>
              <a:t>HUMANOID ROBOT</a:t>
            </a:r>
          </a:p>
        </p:txBody>
      </p:sp>
      <p:sp>
        <p:nvSpPr>
          <p:cNvPr id="7" name="Rounded Rectangle 6"/>
          <p:cNvSpPr/>
          <p:nvPr/>
        </p:nvSpPr>
        <p:spPr>
          <a:xfrm>
            <a:off x="3369337" y="3491345"/>
            <a:ext cx="2103208" cy="103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When the battery is on the motors will be in start position</a:t>
            </a:r>
          </a:p>
        </p:txBody>
      </p:sp>
      <p:sp>
        <p:nvSpPr>
          <p:cNvPr id="8" name="Rounded Rectangle 7"/>
          <p:cNvSpPr/>
          <p:nvPr/>
        </p:nvSpPr>
        <p:spPr>
          <a:xfrm>
            <a:off x="6271952" y="5117942"/>
            <a:ext cx="219317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All speaks few words to the user</a:t>
            </a:r>
          </a:p>
        </p:txBody>
      </p:sp>
      <p:sp>
        <p:nvSpPr>
          <p:cNvPr id="9" name="Rounded Rectangle 8"/>
          <p:cNvSpPr/>
          <p:nvPr/>
        </p:nvSpPr>
        <p:spPr>
          <a:xfrm>
            <a:off x="3369336" y="5117942"/>
            <a:ext cx="210320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Transmits both audio and video</a:t>
            </a:r>
          </a:p>
        </p:txBody>
      </p:sp>
      <p:sp>
        <p:nvSpPr>
          <p:cNvPr id="10" name="Rounded Rectangle 9"/>
          <p:cNvSpPr/>
          <p:nvPr/>
        </p:nvSpPr>
        <p:spPr>
          <a:xfrm>
            <a:off x="466725" y="5117942"/>
            <a:ext cx="216563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Performs various tasks and displays message</a:t>
            </a:r>
          </a:p>
        </p:txBody>
      </p:sp>
      <p:sp>
        <p:nvSpPr>
          <p:cNvPr id="11" name="Rounded Rectangle 10"/>
          <p:cNvSpPr/>
          <p:nvPr/>
        </p:nvSpPr>
        <p:spPr>
          <a:xfrm>
            <a:off x="6271951" y="3491345"/>
            <a:ext cx="2193175" cy="103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Code will be uploaded for different modes</a:t>
            </a:r>
          </a:p>
        </p:txBody>
      </p:sp>
      <p:sp>
        <p:nvSpPr>
          <p:cNvPr id="12" name="Rounded Rectangle 11"/>
          <p:cNvSpPr/>
          <p:nvPr/>
        </p:nvSpPr>
        <p:spPr>
          <a:xfrm>
            <a:off x="466725" y="3491345"/>
            <a:ext cx="2165638" cy="103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Robot will wait for commands</a:t>
            </a:r>
          </a:p>
        </p:txBody>
      </p:sp>
      <p:sp>
        <p:nvSpPr>
          <p:cNvPr id="13" name="Rounded Rectangle 12"/>
          <p:cNvSpPr/>
          <p:nvPr/>
        </p:nvSpPr>
        <p:spPr>
          <a:xfrm>
            <a:off x="6281477" y="1975431"/>
            <a:ext cx="2183650" cy="110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Robot will be equipped with camera</a:t>
            </a:r>
          </a:p>
        </p:txBody>
      </p:sp>
      <p:sp>
        <p:nvSpPr>
          <p:cNvPr id="14" name="Rounded Rectangle 13"/>
          <p:cNvSpPr/>
          <p:nvPr/>
        </p:nvSpPr>
        <p:spPr>
          <a:xfrm>
            <a:off x="3369337" y="1975431"/>
            <a:ext cx="2103207" cy="110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Arduino </a:t>
            </a:r>
            <a:r>
              <a:rPr lang="en-US" dirty="0" err="1">
                <a:latin typeface="Times New Roman" panose="02020603050405020304" pitchFamily="18" charset="0"/>
                <a:cs typeface="Times New Roman" panose="02020603050405020304" pitchFamily="18" charset="0"/>
              </a:rPr>
              <a:t>nano</a:t>
            </a:r>
            <a:r>
              <a:rPr lang="en-US" dirty="0">
                <a:latin typeface="Times New Roman" panose="02020603050405020304" pitchFamily="18" charset="0"/>
                <a:cs typeface="Times New Roman" panose="02020603050405020304" pitchFamily="18" charset="0"/>
              </a:rPr>
              <a:t> is connected to Bluetooth module</a:t>
            </a:r>
          </a:p>
        </p:txBody>
      </p:sp>
      <p:sp>
        <p:nvSpPr>
          <p:cNvPr id="15" name="Rounded Rectangle 14"/>
          <p:cNvSpPr/>
          <p:nvPr/>
        </p:nvSpPr>
        <p:spPr>
          <a:xfrm>
            <a:off x="466725" y="1975431"/>
            <a:ext cx="2165639" cy="110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Battery is charged and is connected to robot</a:t>
            </a:r>
          </a:p>
        </p:txBody>
      </p:sp>
      <p:sp>
        <p:nvSpPr>
          <p:cNvPr id="16" name="Right Arrow 15"/>
          <p:cNvSpPr/>
          <p:nvPr/>
        </p:nvSpPr>
        <p:spPr>
          <a:xfrm>
            <a:off x="2708563" y="2432721"/>
            <a:ext cx="584575" cy="220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Right Arrow 16"/>
          <p:cNvSpPr/>
          <p:nvPr/>
        </p:nvSpPr>
        <p:spPr>
          <a:xfrm>
            <a:off x="5584723" y="2404976"/>
            <a:ext cx="584575" cy="27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Right Arrow 18"/>
          <p:cNvSpPr/>
          <p:nvPr/>
        </p:nvSpPr>
        <p:spPr>
          <a:xfrm>
            <a:off x="2734931" y="5428866"/>
            <a:ext cx="584575" cy="292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ight Arrow 19"/>
          <p:cNvSpPr/>
          <p:nvPr/>
        </p:nvSpPr>
        <p:spPr>
          <a:xfrm>
            <a:off x="5579960" y="5503104"/>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ight Arrow 20"/>
          <p:cNvSpPr/>
          <p:nvPr/>
        </p:nvSpPr>
        <p:spPr>
          <a:xfrm rot="5400000">
            <a:off x="7162442" y="3115694"/>
            <a:ext cx="412191" cy="345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Right Arrow 21"/>
          <p:cNvSpPr/>
          <p:nvPr/>
        </p:nvSpPr>
        <p:spPr>
          <a:xfrm rot="5400000">
            <a:off x="1343448" y="4651326"/>
            <a:ext cx="412191" cy="345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Right Arrow 22"/>
          <p:cNvSpPr/>
          <p:nvPr/>
        </p:nvSpPr>
        <p:spPr>
          <a:xfrm rot="10800000">
            <a:off x="2708562" y="3930882"/>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Right Arrow 23"/>
          <p:cNvSpPr/>
          <p:nvPr/>
        </p:nvSpPr>
        <p:spPr>
          <a:xfrm rot="10800000">
            <a:off x="5579959" y="3871707"/>
            <a:ext cx="584575" cy="27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7191"/>
        <p:cNvGrpSpPr/>
        <p:nvPr/>
      </p:nvGrpSpPr>
      <p:grpSpPr>
        <a:xfrm>
          <a:off x="0" y="0"/>
          <a:ext cx="0" cy="0"/>
          <a:chOff x="0" y="0"/>
          <a:chExt cx="0" cy="0"/>
        </a:xfrm>
      </p:grpSpPr>
      <p:sp>
        <p:nvSpPr>
          <p:cNvPr id="2097192" name="Google Shape;2097192;p1"/>
          <p:cNvSpPr txBox="1">
            <a:spLocks noGrp="1"/>
          </p:cNvSpPr>
          <p:nvPr>
            <p:ph type="title"/>
          </p:nvPr>
        </p:nvSpPr>
        <p:spPr>
          <a:xfrm>
            <a:off x="466725" y="623631"/>
            <a:ext cx="4638600" cy="6759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sz="3200" spc="600" dirty="0">
                <a:latin typeface="Times New Roman" panose="02020603050405020304" pitchFamily="18" charset="0"/>
                <a:cs typeface="Times New Roman" panose="02020603050405020304" pitchFamily="18" charset="0"/>
              </a:rPr>
              <a:t>METHODOLOGY</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6725" y="1299531"/>
            <a:ext cx="7726680" cy="571500"/>
          </a:xfrm>
        </p:spPr>
        <p:txBody>
          <a:bodyPr>
            <a:normAutofit/>
          </a:bodyPr>
          <a:lstStyle/>
          <a:p>
            <a:r>
              <a:rPr lang="en-US" sz="2400" spc="600" dirty="0">
                <a:latin typeface="Times New Roman" panose="02020603050405020304" pitchFamily="18" charset="0"/>
                <a:cs typeface="Times New Roman" panose="02020603050405020304" pitchFamily="18" charset="0"/>
              </a:rPr>
              <a:t>SNAKE ROBOT</a:t>
            </a:r>
          </a:p>
        </p:txBody>
      </p:sp>
      <p:sp>
        <p:nvSpPr>
          <p:cNvPr id="7" name="Rounded Rectangle 6"/>
          <p:cNvSpPr/>
          <p:nvPr/>
        </p:nvSpPr>
        <p:spPr>
          <a:xfrm>
            <a:off x="3369338" y="3615703"/>
            <a:ext cx="222789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Performs the required task</a:t>
            </a:r>
          </a:p>
        </p:txBody>
      </p:sp>
      <p:sp>
        <p:nvSpPr>
          <p:cNvPr id="8" name="Rounded Rectangle 7"/>
          <p:cNvSpPr/>
          <p:nvPr/>
        </p:nvSpPr>
        <p:spPr>
          <a:xfrm>
            <a:off x="6281476" y="5117941"/>
            <a:ext cx="2155939" cy="111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Returns back to original place</a:t>
            </a:r>
          </a:p>
        </p:txBody>
      </p:sp>
      <p:sp>
        <p:nvSpPr>
          <p:cNvPr id="9" name="Rounded Rectangle 8"/>
          <p:cNvSpPr/>
          <p:nvPr/>
        </p:nvSpPr>
        <p:spPr>
          <a:xfrm>
            <a:off x="3374100" y="5117941"/>
            <a:ext cx="2223135" cy="111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If required performs search and rescue operation</a:t>
            </a:r>
          </a:p>
        </p:txBody>
      </p:sp>
      <p:sp>
        <p:nvSpPr>
          <p:cNvPr id="10" name="Rounded Rectangle 9"/>
          <p:cNvSpPr/>
          <p:nvPr/>
        </p:nvSpPr>
        <p:spPr>
          <a:xfrm>
            <a:off x="466725" y="5117942"/>
            <a:ext cx="2221056" cy="11166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Acts as a spy </a:t>
            </a:r>
          </a:p>
        </p:txBody>
      </p:sp>
      <p:sp>
        <p:nvSpPr>
          <p:cNvPr id="11" name="Rounded Rectangle 10"/>
          <p:cNvSpPr/>
          <p:nvPr/>
        </p:nvSpPr>
        <p:spPr>
          <a:xfrm>
            <a:off x="6271951" y="3615703"/>
            <a:ext cx="21654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Waits for the user to give command</a:t>
            </a:r>
          </a:p>
        </p:txBody>
      </p:sp>
      <p:sp>
        <p:nvSpPr>
          <p:cNvPr id="12" name="Rounded Rectangle 11"/>
          <p:cNvSpPr/>
          <p:nvPr/>
        </p:nvSpPr>
        <p:spPr>
          <a:xfrm>
            <a:off x="466725" y="3615703"/>
            <a:ext cx="222105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Live monitoring of areas</a:t>
            </a:r>
          </a:p>
        </p:txBody>
      </p:sp>
      <p:sp>
        <p:nvSpPr>
          <p:cNvPr id="13" name="Rounded Rectangle 12"/>
          <p:cNvSpPr/>
          <p:nvPr/>
        </p:nvSpPr>
        <p:spPr>
          <a:xfrm>
            <a:off x="6281476" y="1975431"/>
            <a:ext cx="2155941" cy="1114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Mega is connected to RF module</a:t>
            </a:r>
          </a:p>
        </p:txBody>
      </p:sp>
      <p:sp>
        <p:nvSpPr>
          <p:cNvPr id="14" name="Rounded Rectangle 13"/>
          <p:cNvSpPr/>
          <p:nvPr/>
        </p:nvSpPr>
        <p:spPr>
          <a:xfrm>
            <a:off x="3369338" y="1975431"/>
            <a:ext cx="2227898" cy="110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Arduino Mega is connected to the shield</a:t>
            </a:r>
          </a:p>
        </p:txBody>
      </p:sp>
      <p:sp>
        <p:nvSpPr>
          <p:cNvPr id="15" name="Rounded Rectangle 14"/>
          <p:cNvSpPr/>
          <p:nvPr/>
        </p:nvSpPr>
        <p:spPr>
          <a:xfrm>
            <a:off x="466724" y="1975431"/>
            <a:ext cx="2221057" cy="1108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Battery is charged and connected to robot </a:t>
            </a:r>
          </a:p>
        </p:txBody>
      </p:sp>
      <p:sp>
        <p:nvSpPr>
          <p:cNvPr id="4" name="Right Arrow 3"/>
          <p:cNvSpPr/>
          <p:nvPr/>
        </p:nvSpPr>
        <p:spPr>
          <a:xfrm>
            <a:off x="2734931" y="2474894"/>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Right Arrow 15"/>
          <p:cNvSpPr/>
          <p:nvPr/>
        </p:nvSpPr>
        <p:spPr>
          <a:xfrm>
            <a:off x="5651203" y="2474894"/>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ight Arrow 19"/>
          <p:cNvSpPr/>
          <p:nvPr/>
        </p:nvSpPr>
        <p:spPr>
          <a:xfrm rot="10800000">
            <a:off x="5651203" y="3960793"/>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ight Arrow 20"/>
          <p:cNvSpPr/>
          <p:nvPr/>
        </p:nvSpPr>
        <p:spPr>
          <a:xfrm rot="5400000">
            <a:off x="7258611" y="3180103"/>
            <a:ext cx="412191" cy="345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Right Arrow 21"/>
          <p:cNvSpPr/>
          <p:nvPr/>
        </p:nvSpPr>
        <p:spPr>
          <a:xfrm rot="10800000">
            <a:off x="2729961" y="3995086"/>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Right Arrow 22"/>
          <p:cNvSpPr/>
          <p:nvPr/>
        </p:nvSpPr>
        <p:spPr>
          <a:xfrm rot="5400000">
            <a:off x="1371156" y="4670571"/>
            <a:ext cx="412191" cy="345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Right Arrow 25"/>
          <p:cNvSpPr/>
          <p:nvPr/>
        </p:nvSpPr>
        <p:spPr>
          <a:xfrm>
            <a:off x="5634554" y="5604204"/>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ight Arrow 26"/>
          <p:cNvSpPr/>
          <p:nvPr/>
        </p:nvSpPr>
        <p:spPr>
          <a:xfrm>
            <a:off x="2736272" y="5604205"/>
            <a:ext cx="584575" cy="14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3915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184" y="567746"/>
            <a:ext cx="5206481" cy="765110"/>
          </a:xfrm>
        </p:spPr>
        <p:txBody>
          <a:bodyPr/>
          <a:lstStyle/>
          <a:p>
            <a:r>
              <a:rPr lang="en-US" sz="3200" spc="600" dirty="0">
                <a:latin typeface="Times New Roman" panose="02020603050405020304" pitchFamily="18" charset="0"/>
                <a:cs typeface="Times New Roman" panose="02020603050405020304" pitchFamily="18" charset="0"/>
              </a:rPr>
              <a:t>Step by step process</a:t>
            </a:r>
          </a:p>
        </p:txBody>
      </p:sp>
      <p:sp>
        <p:nvSpPr>
          <p:cNvPr id="3" name="Content Placeholder 2"/>
          <p:cNvSpPr>
            <a:spLocks noGrp="1"/>
          </p:cNvSpPr>
          <p:nvPr>
            <p:ph idx="1"/>
          </p:nvPr>
        </p:nvSpPr>
        <p:spPr>
          <a:xfrm>
            <a:off x="513184" y="1425654"/>
            <a:ext cx="8285583" cy="5003137"/>
          </a:xfrm>
        </p:spPr>
        <p:txBody>
          <a:bodyPr>
            <a:normAutofit/>
          </a:bodyPr>
          <a:lstStyle/>
          <a:p>
            <a:pPr marL="407035" indent="-342900" algn="just">
              <a:buFont typeface="Arial"/>
              <a:buChar char="•"/>
            </a:pPr>
            <a:r>
              <a:rPr lang="en-US" sz="2400" b="0" dirty="0">
                <a:latin typeface="Times New Roman" panose="02020603050405020304" pitchFamily="18" charset="0"/>
                <a:cs typeface="Times New Roman" panose="02020603050405020304" pitchFamily="18" charset="0"/>
              </a:rPr>
              <a:t>In the project we will first talk about the services, the snake robots like it act as a spy and share the audio and video of the place.</a:t>
            </a:r>
          </a:p>
          <a:p>
            <a:pPr marL="407035" indent="-342900" algn="just">
              <a:buFont typeface="Arial"/>
              <a:buChar char="•"/>
            </a:pPr>
            <a:r>
              <a:rPr lang="en-US" sz="2400" b="0" dirty="0">
                <a:latin typeface="Times New Roman" panose="02020603050405020304" pitchFamily="18" charset="0"/>
                <a:cs typeface="Times New Roman" panose="02020603050405020304" pitchFamily="18" charset="0"/>
              </a:rPr>
              <a:t>As this robot is in a manual mode , we have to control its directions by RF transmitter which have 4 push buttons for forward ,backward ,left and right directions</a:t>
            </a:r>
          </a:p>
          <a:p>
            <a:pPr marL="407035" indent="-342900" algn="just">
              <a:buFont typeface="Arial"/>
              <a:buChar char="•"/>
            </a:pPr>
            <a:r>
              <a:rPr lang="en-US" sz="2400" b="0" dirty="0">
                <a:latin typeface="Times New Roman" panose="02020603050405020304" pitchFamily="18" charset="0"/>
                <a:cs typeface="Times New Roman" panose="02020603050405020304" pitchFamily="18" charset="0"/>
              </a:rPr>
              <a:t>The serpentine motion is developed by the program of a cosine wave.</a:t>
            </a:r>
          </a:p>
          <a:p>
            <a:pPr marL="407035" indent="-342900" algn="just">
              <a:buFont typeface="Arial"/>
              <a:buChar char="•"/>
            </a:pPr>
            <a:r>
              <a:rPr lang="en-US" sz="2400" b="0" dirty="0">
                <a:latin typeface="Times New Roman" panose="02020603050405020304" pitchFamily="18" charset="0"/>
                <a:cs typeface="Times New Roman" panose="02020603050405020304" pitchFamily="18" charset="0"/>
              </a:rPr>
              <a:t>This robot uses 2200 </a:t>
            </a:r>
            <a:r>
              <a:rPr lang="en-US" sz="2400" b="0" dirty="0" err="1">
                <a:latin typeface="Times New Roman" panose="02020603050405020304" pitchFamily="18" charset="0"/>
                <a:cs typeface="Times New Roman" panose="02020603050405020304" pitchFamily="18" charset="0"/>
              </a:rPr>
              <a:t>mah</a:t>
            </a:r>
            <a:r>
              <a:rPr lang="en-US" sz="2400" b="0" dirty="0">
                <a:latin typeface="Times New Roman" panose="02020603050405020304" pitchFamily="18" charset="0"/>
                <a:cs typeface="Times New Roman" panose="02020603050405020304" pitchFamily="18" charset="0"/>
              </a:rPr>
              <a:t> battery which give sufficient amount of supply to the motors and </a:t>
            </a:r>
            <a:r>
              <a:rPr lang="en-US" sz="2400" b="0" dirty="0" err="1">
                <a:latin typeface="Times New Roman" panose="02020603050405020304" pitchFamily="18" charset="0"/>
                <a:cs typeface="Times New Roman" panose="02020603050405020304" pitchFamily="18" charset="0"/>
              </a:rPr>
              <a:t>arduino</a:t>
            </a:r>
            <a:r>
              <a:rPr lang="en-US" sz="2400" b="0" dirty="0">
                <a:latin typeface="Times New Roman" panose="02020603050405020304" pitchFamily="18" charset="0"/>
                <a:cs typeface="Times New Roman" panose="02020603050405020304" pitchFamily="18" charset="0"/>
              </a:rPr>
              <a:t> , where the ESP-32 camera uses the power supply from the power bank.</a:t>
            </a:r>
          </a:p>
        </p:txBody>
      </p:sp>
      <p:sp>
        <p:nvSpPr>
          <p:cNvPr id="4" name="Slide Number Placeholder 3"/>
          <p:cNvSpPr>
            <a:spLocks noGrp="1"/>
          </p:cNvSpPr>
          <p:nvPr>
            <p:ph type="sldNum" sz="quarter" idx="11"/>
          </p:nvPr>
        </p:nvSpPr>
        <p:spPr/>
        <p:txBody>
          <a:bodyPr/>
          <a:lstStyle/>
          <a:p>
            <a:fld id="{49598980-D22C-4904-9F8F-3DB09B2ECD84}"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416" y="612338"/>
            <a:ext cx="4638674" cy="675926"/>
          </a:xfrm>
        </p:spPr>
        <p:txBody>
          <a:bodyPr/>
          <a:lstStyle/>
          <a:p>
            <a:r>
              <a:rPr lang="en-US" sz="3200" spc="600" dirty="0">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a:xfrm>
            <a:off x="457199" y="1425655"/>
            <a:ext cx="8354292" cy="4863178"/>
          </a:xfrm>
        </p:spPr>
        <p:txBody>
          <a:bodyPr>
            <a:normAutofit/>
          </a:bodyPr>
          <a:lstStyle/>
          <a:p>
            <a:pPr marL="514350" indent="-457200" algn="just">
              <a:buFont typeface="Arial" panose="020B0604020202020204" pitchFamily="34" charset="0"/>
              <a:buChar char="•"/>
            </a:pPr>
            <a:r>
              <a:rPr lang="en-US" sz="2400" b="0" dirty="0">
                <a:latin typeface="Times New Roman" panose="02020603050405020304" pitchFamily="18" charset="0"/>
                <a:cs typeface="Times New Roman" panose="02020603050405020304" pitchFamily="18" charset="0"/>
              </a:rPr>
              <a:t>Humanoid robots also works as service robots for carrying files from one-another place and also used for surveillance purpose .</a:t>
            </a:r>
          </a:p>
          <a:p>
            <a:pPr marL="521334" indent="-457200" algn="just">
              <a:buFont typeface="Arial"/>
              <a:buChar char="•"/>
            </a:pPr>
            <a:r>
              <a:rPr lang="en-US" sz="2400" b="0" dirty="0">
                <a:latin typeface="Times New Roman" panose="02020603050405020304" pitchFamily="18" charset="0"/>
                <a:cs typeface="Times New Roman" panose="02020603050405020304" pitchFamily="18" charset="0"/>
              </a:rPr>
              <a:t>This robot is also used in manual mode(i.e. Bluetooth) so we have to control its directions(commands like F, B, L, R, </a:t>
            </a:r>
            <a:r>
              <a:rPr lang="en-US" sz="2400" b="0" dirty="0" err="1">
                <a:latin typeface="Times New Roman" panose="02020603050405020304" pitchFamily="18" charset="0"/>
                <a:cs typeface="Times New Roman" panose="02020603050405020304" pitchFamily="18" charset="0"/>
              </a:rPr>
              <a:t>etc</a:t>
            </a:r>
            <a:r>
              <a:rPr lang="en-US" sz="2400" b="0" dirty="0">
                <a:latin typeface="Times New Roman" panose="02020603050405020304" pitchFamily="18" charset="0"/>
                <a:cs typeface="Times New Roman" panose="02020603050405020304" pitchFamily="18" charset="0"/>
              </a:rPr>
              <a:t>).</a:t>
            </a:r>
          </a:p>
          <a:p>
            <a:pPr marL="521334" indent="-457200" algn="just">
              <a:buFont typeface="Arial"/>
              <a:buChar char="•"/>
            </a:pPr>
            <a:r>
              <a:rPr lang="en-US" sz="2400" b="0" dirty="0">
                <a:latin typeface="Times New Roman" panose="02020603050405020304" pitchFamily="18" charset="0"/>
                <a:cs typeface="Times New Roman" panose="02020603050405020304" pitchFamily="18" charset="0"/>
              </a:rPr>
              <a:t> This robot also delivers some messages(such as  HI,HELLO) to the people by its audio device in it and can abl</a:t>
            </a:r>
            <a:r>
              <a:rPr lang="en-US" sz="2400" dirty="0">
                <a:latin typeface="Times New Roman" panose="02020603050405020304" pitchFamily="18" charset="0"/>
                <a:cs typeface="Times New Roman" panose="02020603050405020304" pitchFamily="18" charset="0"/>
              </a:rPr>
              <a:t>e to display</a:t>
            </a:r>
            <a:r>
              <a:rPr lang="en-US" sz="2400" b="0" dirty="0">
                <a:latin typeface="Times New Roman" panose="02020603050405020304" pitchFamily="18" charset="0"/>
                <a:cs typeface="Times New Roman" panose="02020603050405020304" pitchFamily="18" charset="0"/>
              </a:rPr>
              <a:t>.</a:t>
            </a:r>
          </a:p>
          <a:p>
            <a:pPr marL="521334" indent="-457200" algn="just">
              <a:buFont typeface="Arial"/>
              <a:buChar char="•"/>
            </a:pPr>
            <a:r>
              <a:rPr lang="en-US" sz="2400" b="0" dirty="0">
                <a:latin typeface="Times New Roman" panose="02020603050405020304" pitchFamily="18" charset="0"/>
                <a:cs typeface="Times New Roman" panose="02020603050405020304" pitchFamily="18" charset="0"/>
              </a:rPr>
              <a:t>This night vision camera send signals to the receiver used and the place that will be captured by the camera can be displayed remotely on the  phone.</a:t>
            </a:r>
          </a:p>
        </p:txBody>
      </p:sp>
      <p:sp>
        <p:nvSpPr>
          <p:cNvPr id="4" name="Slide Number Placeholder 3"/>
          <p:cNvSpPr>
            <a:spLocks noGrp="1"/>
          </p:cNvSpPr>
          <p:nvPr>
            <p:ph type="sldNum" sz="quarter" idx="11"/>
          </p:nvPr>
        </p:nvSpPr>
        <p:spPr/>
        <p:txBody>
          <a:bodyPr/>
          <a:lstStyle/>
          <a:p>
            <a:fld id="{49598980-D22C-4904-9F8F-3DB09B2ECD84}"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7195"/>
        <p:cNvGrpSpPr/>
        <p:nvPr/>
      </p:nvGrpSpPr>
      <p:grpSpPr>
        <a:xfrm>
          <a:off x="0" y="0"/>
          <a:ext cx="0" cy="0"/>
          <a:chOff x="0" y="0"/>
          <a:chExt cx="0" cy="0"/>
        </a:xfrm>
      </p:grpSpPr>
      <p:sp>
        <p:nvSpPr>
          <p:cNvPr id="2097196" name="Google Shape;2097196;p2"/>
          <p:cNvSpPr txBox="1">
            <a:spLocks noGrp="1"/>
          </p:cNvSpPr>
          <p:nvPr>
            <p:ph type="title"/>
          </p:nvPr>
        </p:nvSpPr>
        <p:spPr>
          <a:xfrm>
            <a:off x="457200" y="565521"/>
            <a:ext cx="7636516" cy="8052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sz="3200" spc="600" dirty="0">
                <a:latin typeface="Times New Roman" panose="02020603050405020304" pitchFamily="18" charset="0"/>
                <a:cs typeface="Times New Roman" panose="02020603050405020304" pitchFamily="18" charset="0"/>
              </a:rPr>
              <a:t>MODES OF OPERATION</a:t>
            </a:r>
          </a:p>
        </p:txBody>
      </p:sp>
      <p:sp>
        <p:nvSpPr>
          <p:cNvPr id="2097197" name="Google Shape;2097197;p2"/>
          <p:cNvSpPr txBox="1">
            <a:spLocks noGrp="1"/>
          </p:cNvSpPr>
          <p:nvPr>
            <p:ph type="body" idx="1"/>
          </p:nvPr>
        </p:nvSpPr>
        <p:spPr>
          <a:xfrm>
            <a:off x="577962" y="1429179"/>
            <a:ext cx="8145624" cy="4863300"/>
          </a:xfrm>
          <a:prstGeom prst="rect">
            <a:avLst/>
          </a:prstGeom>
          <a:noFill/>
          <a:ln>
            <a:noFill/>
          </a:ln>
        </p:spPr>
        <p:txBody>
          <a:bodyPr spcFirstLastPara="1" wrap="square" lIns="91425" tIns="45700" rIns="91425" bIns="45700" anchor="t" anchorCtr="0">
            <a:noAutofit/>
          </a:bodyPr>
          <a:lstStyle/>
          <a:p>
            <a:pPr marL="64135" lvl="0" indent="-121920" algn="just" rtl="0">
              <a:spcBef>
                <a:spcPts val="0"/>
              </a:spcBef>
              <a:spcAft>
                <a:spcPts val="0"/>
              </a:spcAft>
              <a:buSzPts val="1920"/>
              <a:buFont typeface="Arial" panose="020B0604020202020204"/>
              <a:buChar char="•"/>
            </a:pPr>
            <a:r>
              <a:rPr lang="en-US" sz="2400" dirty="0">
                <a:latin typeface="Times New Roman" panose="02020603050405020304" pitchFamily="18" charset="0"/>
                <a:cs typeface="Times New Roman" panose="02020603050405020304" pitchFamily="18" charset="0"/>
              </a:rPr>
              <a:t>Automated Mode</a:t>
            </a:r>
          </a:p>
          <a:p>
            <a:pPr marL="0" lvl="0" algn="just" rtl="0">
              <a:spcBef>
                <a:spcPts val="0"/>
              </a:spcBef>
              <a:spcAft>
                <a:spcPts val="0"/>
              </a:spcAft>
              <a:buSzPts val="1920"/>
            </a:pPr>
            <a:r>
              <a:rPr lang="en-US" sz="2400" dirty="0">
                <a:latin typeface="Times New Roman" panose="02020603050405020304" pitchFamily="18" charset="0"/>
                <a:cs typeface="Times New Roman" panose="02020603050405020304" pitchFamily="18" charset="0"/>
              </a:rPr>
              <a:t>      If used in this mode the robots will move in forward direction and operates on its own depending upon the code or it only stands and monitors the environment and sends data to user.</a:t>
            </a:r>
          </a:p>
          <a:p>
            <a:pPr marL="0" lvl="0" algn="just" rtl="0">
              <a:spcBef>
                <a:spcPts val="0"/>
              </a:spcBef>
              <a:spcAft>
                <a:spcPts val="0"/>
              </a:spcAft>
              <a:buSzPts val="1920"/>
            </a:pPr>
            <a:endParaRPr lang="en-US" sz="2400" dirty="0">
              <a:latin typeface="Times New Roman" panose="02020603050405020304" pitchFamily="18" charset="0"/>
              <a:cs typeface="Times New Roman" panose="02020603050405020304" pitchFamily="18" charset="0"/>
            </a:endParaRPr>
          </a:p>
          <a:p>
            <a:pPr marL="64135" lvl="0" indent="-121920" algn="just" rtl="0">
              <a:spcBef>
                <a:spcPts val="0"/>
              </a:spcBef>
              <a:spcAft>
                <a:spcPts val="0"/>
              </a:spcAft>
              <a:buSzPts val="1920"/>
              <a:buFont typeface="Arial" panose="020B0604020202020204"/>
              <a:buChar char="•"/>
            </a:pPr>
            <a:r>
              <a:rPr lang="en-US" sz="2400" dirty="0">
                <a:latin typeface="Times New Roman" panose="02020603050405020304" pitchFamily="18" charset="0"/>
                <a:cs typeface="Times New Roman" panose="02020603050405020304" pitchFamily="18" charset="0"/>
              </a:rPr>
              <a:t>User Controlled Modes</a:t>
            </a:r>
          </a:p>
          <a:p>
            <a:pPr marL="571500" lvl="0" indent="-571500" algn="just">
              <a:spcBef>
                <a:spcPts val="0"/>
              </a:spcBef>
              <a:spcAft>
                <a:spcPts val="0"/>
              </a:spcAft>
              <a:buSzPts val="1920"/>
              <a:buFont typeface="+mj-lt"/>
              <a:buAutoNum type="romanUcPeriod"/>
            </a:pPr>
            <a:r>
              <a:rPr lang="en-US" sz="2400" dirty="0">
                <a:latin typeface="Times New Roman" panose="02020603050405020304" pitchFamily="18" charset="0"/>
                <a:cs typeface="Times New Roman" panose="02020603050405020304" pitchFamily="18" charset="0"/>
              </a:rPr>
              <a:t>RF: In this by using different buttons which acts as a remote gives the commands to the prototype and performs different tasks </a:t>
            </a:r>
          </a:p>
          <a:p>
            <a:pPr marL="571500" lvl="0" indent="-571500" algn="just">
              <a:spcBef>
                <a:spcPts val="0"/>
              </a:spcBef>
              <a:spcAft>
                <a:spcPts val="0"/>
              </a:spcAft>
              <a:buSzPts val="1920"/>
              <a:buFont typeface="+mj-lt"/>
              <a:buAutoNum type="romanUcPeriod"/>
            </a:pPr>
            <a:r>
              <a:rPr lang="en-US" sz="2400" dirty="0">
                <a:latin typeface="Times New Roman" panose="02020603050405020304" pitchFamily="18" charset="0"/>
                <a:cs typeface="Times New Roman" panose="02020603050405020304" pitchFamily="18" charset="0"/>
              </a:rPr>
              <a:t>Bluetooth : By using the app and by giving different inputs the robots move accordingly with the users behavior and manages different tasks.</a:t>
            </a:r>
          </a:p>
          <a:p>
            <a:pPr marL="0" lvl="0" algn="l" rtl="0">
              <a:spcBef>
                <a:spcPts val="0"/>
              </a:spcBef>
              <a:spcAft>
                <a:spcPts val="0"/>
              </a:spcAft>
              <a:buSzPts val="1920"/>
            </a:pPr>
            <a:endParaRPr lang="en-US" sz="2400" dirty="0">
              <a:solidFill>
                <a:schemeClr val="bg1"/>
              </a:solidFill>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Rectangle 1"/>
          <p:cNvSpPr>
            <a:spLocks noGrp="1"/>
          </p:cNvSpPr>
          <p:nvPr>
            <p:ph type="title"/>
          </p:nvPr>
        </p:nvSpPr>
        <p:spPr>
          <a:xfrm>
            <a:off x="390764" y="634909"/>
            <a:ext cx="8605614" cy="675926"/>
          </a:xfrm>
        </p:spPr>
        <p:txBody>
          <a:bodyPr/>
          <a:lstStyle/>
          <a:p>
            <a:r>
              <a:rPr lang="en-US" sz="3200" spc="600" dirty="0">
                <a:latin typeface="Times New Roman" panose="02020603050405020304" pitchFamily="18" charset="0"/>
                <a:cs typeface="Times New Roman" panose="02020603050405020304" pitchFamily="18" charset="0"/>
              </a:rPr>
              <a:t>LIST OF CONTENTS</a:t>
            </a:r>
          </a:p>
        </p:txBody>
      </p:sp>
      <p:sp>
        <p:nvSpPr>
          <p:cNvPr id="1048597" name="Text Box 2"/>
          <p:cNvSpPr txBox="1"/>
          <p:nvPr/>
        </p:nvSpPr>
        <p:spPr>
          <a:xfrm>
            <a:off x="630452" y="1470798"/>
            <a:ext cx="7804888" cy="4893647"/>
          </a:xfrm>
          <a:prstGeom prst="rect">
            <a:avLst/>
          </a:prstGeom>
          <a:noFill/>
        </p:spPr>
        <p:txBody>
          <a:bodyPr wrap="square" rtlCol="0">
            <a:spAutoFit/>
          </a:bodyPr>
          <a:lstStyle/>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AIM AND OBJECTIVES</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ABSTRACT</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INTRODUCTION</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LITERATURE SURVEY</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COMPONENTS </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PIN DIAGRAM</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METHODOLOGY</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EXPECTED WORKING</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RESULTS</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ADVANTAGES</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CONCLUSIONS</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FUTURE SCOPE</a:t>
            </a:r>
          </a:p>
          <a:p>
            <a:pPr marL="457200" indent="-457200">
              <a:buFont typeface="Wingdings" panose="05000000000000000000" pitchFamily="2" charset="2"/>
              <a:buChar char="§"/>
            </a:pPr>
            <a:r>
              <a:rPr lang="en-IN" altLang="en-US" sz="2400" spc="300" dirty="0">
                <a:solidFill>
                  <a:schemeClr val="bg1">
                    <a:lumMod val="85000"/>
                    <a:lumOff val="15000"/>
                  </a:schemeClr>
                </a:solidFill>
                <a:latin typeface="Times New Roman" panose="02020603050405020304" pitchFamily="18" charset="0"/>
                <a:cs typeface="Times New Roman" panose="02020603050405020304" pitchFamily="18" charset="0"/>
              </a:rPr>
              <a:t>REFERENCES</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74947"/>
            <a:ext cx="4638674" cy="675926"/>
          </a:xfrm>
        </p:spPr>
        <p:txBody>
          <a:bodyPr/>
          <a:lstStyle/>
          <a:p>
            <a:r>
              <a:rPr lang="en-US" sz="3200" spc="600" dirty="0">
                <a:latin typeface="Times New Roman" panose="02020603050405020304" pitchFamily="18" charset="0"/>
                <a:cs typeface="Times New Roman" panose="02020603050405020304" pitchFamily="18" charset="0"/>
              </a:rPr>
              <a:t>3D MODELLLING</a:t>
            </a:r>
          </a:p>
        </p:txBody>
      </p:sp>
      <p:pic>
        <p:nvPicPr>
          <p:cNvPr id="5" name="VN20230303_122113">
            <a:hlinkClick r:id="" action="ppaction://media"/>
            <a:extLst>
              <a:ext uri="{FF2B5EF4-FFF2-40B4-BE49-F238E27FC236}">
                <a16:creationId xmlns:a16="http://schemas.microsoft.com/office/drawing/2014/main" id="{C897199F-F881-3842-6008-F7737AE6664D}"/>
              </a:ext>
            </a:extLst>
          </p:cNvPr>
          <p:cNvPicPr>
            <a:picLocks noGrp="1" noChangeAspect="1"/>
          </p:cNvPicPr>
          <p:nvPr>
            <p:ph idx="1"/>
            <a:videoFile r:link="rId1"/>
            <p:extLst>
              <p:ext uri="{DAA4B4D4-6D71-4841-9C94-3DE7FCFB9230}">
                <p14:media xmlns:p14="http://schemas.microsoft.com/office/powerpoint/2010/main" r:embed="rId2">
                  <p14:trim end="3322.3"/>
                </p14:media>
              </p:ext>
            </p:extLst>
          </p:nvPr>
        </p:nvPicPr>
        <p:blipFill>
          <a:blip r:embed="rId6"/>
          <a:stretch>
            <a:fillRect/>
          </a:stretch>
        </p:blipFill>
        <p:spPr>
          <a:xfrm>
            <a:off x="942230" y="3506356"/>
            <a:ext cx="2978128" cy="2978128"/>
          </a:xfrm>
        </p:spPr>
      </p:pic>
      <p:sp>
        <p:nvSpPr>
          <p:cNvPr id="4" name="Slide Number Placeholder 3"/>
          <p:cNvSpPr>
            <a:spLocks noGrp="1"/>
          </p:cNvSpPr>
          <p:nvPr>
            <p:ph type="sldNum" sz="quarter" idx="11"/>
          </p:nvPr>
        </p:nvSpPr>
        <p:spPr/>
        <p:txBody>
          <a:bodyPr/>
          <a:lstStyle/>
          <a:p>
            <a:fld id="{49598980-D22C-4904-9F8F-3DB09B2ECD84}" type="slidenum">
              <a:rPr lang="en-US" smtClean="0"/>
              <a:t>20</a:t>
            </a:fld>
            <a:endParaRPr lang="en-US" dirty="0"/>
          </a:p>
        </p:txBody>
      </p:sp>
      <p:pic>
        <p:nvPicPr>
          <p:cNvPr id="6" name="3d video">
            <a:hlinkClick r:id="" action="ppaction://media"/>
            <a:extLst>
              <a:ext uri="{FF2B5EF4-FFF2-40B4-BE49-F238E27FC236}">
                <a16:creationId xmlns:a16="http://schemas.microsoft.com/office/drawing/2014/main" id="{39FD6DA5-E895-B146-C4A0-C14CC91CEE9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572000" y="1197485"/>
            <a:ext cx="3626069" cy="1952160"/>
          </a:xfrm>
          <a:prstGeom prst="rect">
            <a:avLst/>
          </a:prstGeom>
        </p:spPr>
      </p:pic>
      <p:sp>
        <p:nvSpPr>
          <p:cNvPr id="8" name="TextBox 7">
            <a:extLst>
              <a:ext uri="{FF2B5EF4-FFF2-40B4-BE49-F238E27FC236}">
                <a16:creationId xmlns:a16="http://schemas.microsoft.com/office/drawing/2014/main" id="{3EAB6B11-146D-638E-B370-3A81C882E448}"/>
              </a:ext>
            </a:extLst>
          </p:cNvPr>
          <p:cNvSpPr txBox="1"/>
          <p:nvPr/>
        </p:nvSpPr>
        <p:spPr>
          <a:xfrm>
            <a:off x="690232" y="1927343"/>
            <a:ext cx="3773214" cy="400110"/>
          </a:xfrm>
          <a:prstGeom prst="rect">
            <a:avLst/>
          </a:prstGeom>
          <a:noFill/>
        </p:spPr>
        <p:txBody>
          <a:bodyPr wrap="square" rtlCol="0">
            <a:spAutoFit/>
          </a:bodyPr>
          <a:lstStyle/>
          <a:p>
            <a:r>
              <a:rPr lang="en-IN" sz="2000" dirty="0">
                <a:solidFill>
                  <a:schemeClr val="bg1"/>
                </a:solidFill>
              </a:rPr>
              <a:t>Snake Robot</a:t>
            </a:r>
          </a:p>
        </p:txBody>
      </p:sp>
      <p:sp>
        <p:nvSpPr>
          <p:cNvPr id="9" name="TextBox 8">
            <a:extLst>
              <a:ext uri="{FF2B5EF4-FFF2-40B4-BE49-F238E27FC236}">
                <a16:creationId xmlns:a16="http://schemas.microsoft.com/office/drawing/2014/main" id="{BF921137-68E9-5B19-199A-19ED3A041B6C}"/>
              </a:ext>
            </a:extLst>
          </p:cNvPr>
          <p:cNvSpPr txBox="1"/>
          <p:nvPr/>
        </p:nvSpPr>
        <p:spPr>
          <a:xfrm>
            <a:off x="5544207" y="4595310"/>
            <a:ext cx="3773214" cy="400110"/>
          </a:xfrm>
          <a:prstGeom prst="rect">
            <a:avLst/>
          </a:prstGeom>
          <a:noFill/>
        </p:spPr>
        <p:txBody>
          <a:bodyPr wrap="square" rtlCol="0">
            <a:spAutoFit/>
          </a:bodyPr>
          <a:lstStyle/>
          <a:p>
            <a:r>
              <a:rPr lang="en-IN" sz="2000" dirty="0">
                <a:solidFill>
                  <a:schemeClr val="bg1"/>
                </a:solidFill>
              </a:rPr>
              <a:t>Humanoid Robot</a:t>
            </a:r>
          </a:p>
        </p:txBody>
      </p:sp>
      <p:sp>
        <p:nvSpPr>
          <p:cNvPr id="3" name="Arrow: Notched Right 2">
            <a:extLst>
              <a:ext uri="{FF2B5EF4-FFF2-40B4-BE49-F238E27FC236}">
                <a16:creationId xmlns:a16="http://schemas.microsoft.com/office/drawing/2014/main" id="{183BED4B-71F6-C7ED-A0C3-C46031801800}"/>
              </a:ext>
            </a:extLst>
          </p:cNvPr>
          <p:cNvSpPr/>
          <p:nvPr/>
        </p:nvSpPr>
        <p:spPr>
          <a:xfrm>
            <a:off x="2681508" y="1988899"/>
            <a:ext cx="1061545" cy="27699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Notched Right 6">
            <a:extLst>
              <a:ext uri="{FF2B5EF4-FFF2-40B4-BE49-F238E27FC236}">
                <a16:creationId xmlns:a16="http://schemas.microsoft.com/office/drawing/2014/main" id="{E0BC2511-6F94-C463-B264-C25612D94273}"/>
              </a:ext>
            </a:extLst>
          </p:cNvPr>
          <p:cNvSpPr/>
          <p:nvPr/>
        </p:nvSpPr>
        <p:spPr>
          <a:xfrm flipH="1">
            <a:off x="4382814" y="4676373"/>
            <a:ext cx="1018135" cy="30926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8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itle 1"/>
          <p:cNvSpPr>
            <a:spLocks noGrp="1"/>
          </p:cNvSpPr>
          <p:nvPr>
            <p:ph type="title"/>
          </p:nvPr>
        </p:nvSpPr>
        <p:spPr>
          <a:xfrm>
            <a:off x="373117" y="582961"/>
            <a:ext cx="7717155" cy="675926"/>
          </a:xfrm>
        </p:spPr>
        <p:txBody>
          <a:bodyPr/>
          <a:lstStyle/>
          <a:p>
            <a:r>
              <a:rPr lang="en-IN" altLang="en-US" sz="3200" spc="600" dirty="0">
                <a:latin typeface="Times New Roman" panose="02020603050405020304" pitchFamily="18" charset="0"/>
                <a:cs typeface="Times New Roman" panose="02020603050405020304" pitchFamily="18" charset="0"/>
              </a:rPr>
              <a:t>EXPECTED WORKING</a:t>
            </a:r>
          </a:p>
        </p:txBody>
      </p:sp>
      <p:sp>
        <p:nvSpPr>
          <p:cNvPr id="17" name="Rectangle 16"/>
          <p:cNvSpPr/>
          <p:nvPr/>
        </p:nvSpPr>
        <p:spPr>
          <a:xfrm>
            <a:off x="2028497" y="1281657"/>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Start [HUMANOID ROBOT]</a:t>
            </a:r>
          </a:p>
        </p:txBody>
      </p:sp>
      <p:sp>
        <p:nvSpPr>
          <p:cNvPr id="99" name="Rectangle 98"/>
          <p:cNvSpPr/>
          <p:nvPr/>
        </p:nvSpPr>
        <p:spPr>
          <a:xfrm>
            <a:off x="3390900" y="6288943"/>
            <a:ext cx="2057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Stop</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21</a:t>
            </a:fld>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EA863AA-9FF4-4D33-4EFA-40B654A6F51C}"/>
              </a:ext>
            </a:extLst>
          </p:cNvPr>
          <p:cNvSpPr/>
          <p:nvPr/>
        </p:nvSpPr>
        <p:spPr>
          <a:xfrm>
            <a:off x="2028497" y="2141442"/>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Getting the required inputs for the operation</a:t>
            </a:r>
          </a:p>
        </p:txBody>
      </p:sp>
      <p:sp>
        <p:nvSpPr>
          <p:cNvPr id="6" name="Rectangle 5">
            <a:extLst>
              <a:ext uri="{FF2B5EF4-FFF2-40B4-BE49-F238E27FC236}">
                <a16:creationId xmlns:a16="http://schemas.microsoft.com/office/drawing/2014/main" id="{0D39765C-69E5-CF29-45D3-76AF936397AB}"/>
              </a:ext>
            </a:extLst>
          </p:cNvPr>
          <p:cNvSpPr/>
          <p:nvPr/>
        </p:nvSpPr>
        <p:spPr>
          <a:xfrm>
            <a:off x="2028497" y="2998599"/>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Doing various tasks like walking etc.,</a:t>
            </a:r>
          </a:p>
        </p:txBody>
      </p:sp>
      <p:sp>
        <p:nvSpPr>
          <p:cNvPr id="3" name="Rectangle 2">
            <a:extLst>
              <a:ext uri="{FF2B5EF4-FFF2-40B4-BE49-F238E27FC236}">
                <a16:creationId xmlns:a16="http://schemas.microsoft.com/office/drawing/2014/main" id="{26F1DDC2-BD0D-C25C-044F-2D83567996D9}"/>
              </a:ext>
            </a:extLst>
          </p:cNvPr>
          <p:cNvSpPr/>
          <p:nvPr/>
        </p:nvSpPr>
        <p:spPr>
          <a:xfrm>
            <a:off x="2028497" y="3841018"/>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Live monitoring</a:t>
            </a:r>
          </a:p>
        </p:txBody>
      </p:sp>
      <p:sp>
        <p:nvSpPr>
          <p:cNvPr id="4" name="Rectangle 3">
            <a:extLst>
              <a:ext uri="{FF2B5EF4-FFF2-40B4-BE49-F238E27FC236}">
                <a16:creationId xmlns:a16="http://schemas.microsoft.com/office/drawing/2014/main" id="{8664B06F-A3A5-7687-3536-FEBDBA2AED4A}"/>
              </a:ext>
            </a:extLst>
          </p:cNvPr>
          <p:cNvSpPr/>
          <p:nvPr/>
        </p:nvSpPr>
        <p:spPr>
          <a:xfrm>
            <a:off x="2028497" y="5478825"/>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Returning to the destination</a:t>
            </a:r>
          </a:p>
        </p:txBody>
      </p:sp>
      <p:sp>
        <p:nvSpPr>
          <p:cNvPr id="7" name="Rectangle 6">
            <a:extLst>
              <a:ext uri="{FF2B5EF4-FFF2-40B4-BE49-F238E27FC236}">
                <a16:creationId xmlns:a16="http://schemas.microsoft.com/office/drawing/2014/main" id="{0FE5FB95-8885-3CC1-BB84-0CECDF8E5BBF}"/>
              </a:ext>
            </a:extLst>
          </p:cNvPr>
          <p:cNvSpPr/>
          <p:nvPr/>
        </p:nvSpPr>
        <p:spPr>
          <a:xfrm>
            <a:off x="2028497" y="4651136"/>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Talking to others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Title 1"/>
          <p:cNvSpPr>
            <a:spLocks noGrp="1"/>
          </p:cNvSpPr>
          <p:nvPr>
            <p:ph type="title"/>
          </p:nvPr>
        </p:nvSpPr>
        <p:spPr>
          <a:xfrm>
            <a:off x="351618" y="640494"/>
            <a:ext cx="7717155" cy="675926"/>
          </a:xfrm>
        </p:spPr>
        <p:txBody>
          <a:bodyPr/>
          <a:lstStyle/>
          <a:p>
            <a:r>
              <a:rPr lang="en-IN" altLang="en-US" sz="3200" spc="600" dirty="0">
                <a:latin typeface="Times New Roman" panose="02020603050405020304" pitchFamily="18" charset="0"/>
                <a:cs typeface="Times New Roman" panose="02020603050405020304" pitchFamily="18" charset="0"/>
              </a:rPr>
              <a:t>EXPECTED WORKING</a:t>
            </a:r>
          </a:p>
        </p:txBody>
      </p:sp>
      <p:sp>
        <p:nvSpPr>
          <p:cNvPr id="17" name="Rectangle 16"/>
          <p:cNvSpPr/>
          <p:nvPr/>
        </p:nvSpPr>
        <p:spPr>
          <a:xfrm>
            <a:off x="2028497" y="1316420"/>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Start [SNAKE ROBOT]</a:t>
            </a:r>
          </a:p>
        </p:txBody>
      </p:sp>
      <p:sp>
        <p:nvSpPr>
          <p:cNvPr id="99" name="Rectangle 98"/>
          <p:cNvSpPr/>
          <p:nvPr/>
        </p:nvSpPr>
        <p:spPr>
          <a:xfrm>
            <a:off x="3390900" y="6288943"/>
            <a:ext cx="2057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Stop</a:t>
            </a: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22</a:t>
            </a:fld>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EA863AA-9FF4-4D33-4EFA-40B654A6F51C}"/>
              </a:ext>
            </a:extLst>
          </p:cNvPr>
          <p:cNvSpPr/>
          <p:nvPr/>
        </p:nvSpPr>
        <p:spPr>
          <a:xfrm>
            <a:off x="2028497" y="2123726"/>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Getting the required inputs for the operation</a:t>
            </a:r>
          </a:p>
        </p:txBody>
      </p:sp>
      <p:sp>
        <p:nvSpPr>
          <p:cNvPr id="6" name="Rectangle 5">
            <a:extLst>
              <a:ext uri="{FF2B5EF4-FFF2-40B4-BE49-F238E27FC236}">
                <a16:creationId xmlns:a16="http://schemas.microsoft.com/office/drawing/2014/main" id="{0D39765C-69E5-CF29-45D3-76AF936397AB}"/>
              </a:ext>
            </a:extLst>
          </p:cNvPr>
          <p:cNvSpPr/>
          <p:nvPr/>
        </p:nvSpPr>
        <p:spPr>
          <a:xfrm>
            <a:off x="2028497" y="2965417"/>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Going to the required place</a:t>
            </a:r>
          </a:p>
        </p:txBody>
      </p:sp>
      <p:sp>
        <p:nvSpPr>
          <p:cNvPr id="3" name="Rectangle 2">
            <a:extLst>
              <a:ext uri="{FF2B5EF4-FFF2-40B4-BE49-F238E27FC236}">
                <a16:creationId xmlns:a16="http://schemas.microsoft.com/office/drawing/2014/main" id="{26F1DDC2-BD0D-C25C-044F-2D83567996D9}"/>
              </a:ext>
            </a:extLst>
          </p:cNvPr>
          <p:cNvSpPr/>
          <p:nvPr/>
        </p:nvSpPr>
        <p:spPr>
          <a:xfrm>
            <a:off x="2028497" y="3775535"/>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Live monitoring</a:t>
            </a:r>
          </a:p>
        </p:txBody>
      </p:sp>
      <p:sp>
        <p:nvSpPr>
          <p:cNvPr id="4" name="Rectangle 3">
            <a:extLst>
              <a:ext uri="{FF2B5EF4-FFF2-40B4-BE49-F238E27FC236}">
                <a16:creationId xmlns:a16="http://schemas.microsoft.com/office/drawing/2014/main" id="{8664B06F-A3A5-7687-3536-FEBDBA2AED4A}"/>
              </a:ext>
            </a:extLst>
          </p:cNvPr>
          <p:cNvSpPr/>
          <p:nvPr/>
        </p:nvSpPr>
        <p:spPr>
          <a:xfrm>
            <a:off x="2028497" y="5478825"/>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Returning to the destination</a:t>
            </a:r>
          </a:p>
        </p:txBody>
      </p:sp>
      <p:sp>
        <p:nvSpPr>
          <p:cNvPr id="7" name="Rectangle 6">
            <a:extLst>
              <a:ext uri="{FF2B5EF4-FFF2-40B4-BE49-F238E27FC236}">
                <a16:creationId xmlns:a16="http://schemas.microsoft.com/office/drawing/2014/main" id="{0FE5FB95-8885-3CC1-BB84-0CECDF8E5BBF}"/>
              </a:ext>
            </a:extLst>
          </p:cNvPr>
          <p:cNvSpPr/>
          <p:nvPr/>
        </p:nvSpPr>
        <p:spPr>
          <a:xfrm>
            <a:off x="2028497" y="4627180"/>
            <a:ext cx="489782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Search and Rescue operation</a:t>
            </a:r>
          </a:p>
        </p:txBody>
      </p:sp>
    </p:spTree>
    <p:extLst>
      <p:ext uri="{BB962C8B-B14F-4D97-AF65-F5344CB8AC3E}">
        <p14:creationId xmlns:p14="http://schemas.microsoft.com/office/powerpoint/2010/main" val="4150423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7207"/>
        <p:cNvGrpSpPr/>
        <p:nvPr/>
      </p:nvGrpSpPr>
      <p:grpSpPr>
        <a:xfrm>
          <a:off x="0" y="0"/>
          <a:ext cx="0" cy="0"/>
          <a:chOff x="0" y="0"/>
          <a:chExt cx="0" cy="0"/>
        </a:xfrm>
      </p:grpSpPr>
      <p:sp>
        <p:nvSpPr>
          <p:cNvPr id="2097208" name="Google Shape;2097208;p4"/>
          <p:cNvSpPr txBox="1">
            <a:spLocks noGrp="1"/>
          </p:cNvSpPr>
          <p:nvPr>
            <p:ph type="title"/>
          </p:nvPr>
        </p:nvSpPr>
        <p:spPr>
          <a:xfrm>
            <a:off x="703237" y="474947"/>
            <a:ext cx="4638600" cy="6759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en-US" sz="3200" spc="600" dirty="0">
                <a:latin typeface="Times New Roman" panose="02020603050405020304" pitchFamily="18" charset="0"/>
                <a:cs typeface="Times New Roman" panose="02020603050405020304" pitchFamily="18" charset="0"/>
              </a:rPr>
              <a:t>RESULTS </a:t>
            </a:r>
          </a:p>
        </p:txBody>
      </p:sp>
      <p:sp>
        <p:nvSpPr>
          <p:cNvPr id="2097209" name="Google Shape;2097209;p4"/>
          <p:cNvSpPr txBox="1">
            <a:spLocks noGrp="1"/>
          </p:cNvSpPr>
          <p:nvPr>
            <p:ph type="body" idx="1"/>
          </p:nvPr>
        </p:nvSpPr>
        <p:spPr>
          <a:xfrm>
            <a:off x="467710" y="1120810"/>
            <a:ext cx="8308428" cy="5197200"/>
          </a:xfrm>
          <a:prstGeom prst="rect">
            <a:avLst/>
          </a:prstGeom>
          <a:noFill/>
          <a:ln>
            <a:noFill/>
          </a:ln>
        </p:spPr>
        <p:txBody>
          <a:bodyPr spcFirstLastPara="1" wrap="square" lIns="91425" tIns="45700" rIns="91425" bIns="45700" anchor="t" anchorCtr="0">
            <a:normAutofit/>
          </a:bodyPr>
          <a:lstStyle/>
          <a:p>
            <a:pPr marL="457200" lvl="0" indent="-330200" algn="l" rtl="0">
              <a:spcBef>
                <a:spcPts val="400"/>
              </a:spcBef>
              <a:spcAft>
                <a:spcPts val="0"/>
              </a:spcAft>
              <a:buSzPts val="1600"/>
              <a:buChar char="●"/>
            </a:pPr>
            <a:r>
              <a:rPr lang="en-IN" sz="2400" dirty="0">
                <a:latin typeface="Times New Roman" panose="02020603050405020304" pitchFamily="18" charset="0"/>
                <a:cs typeface="Times New Roman" panose="02020603050405020304" pitchFamily="18" charset="0"/>
              </a:rPr>
              <a:t>The demo project of the humanoid robot and it only works stationary where it can move only hands and head i.e. only upper part </a:t>
            </a:r>
            <a:endParaRPr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23</a:t>
            </a:fld>
            <a:endParaRPr lang="en-US" dirty="0"/>
          </a:p>
        </p:txBody>
      </p:sp>
      <p:pic>
        <p:nvPicPr>
          <p:cNvPr id="4" name="Picture 3">
            <a:extLst>
              <a:ext uri="{FF2B5EF4-FFF2-40B4-BE49-F238E27FC236}">
                <a16:creationId xmlns:a16="http://schemas.microsoft.com/office/drawing/2014/main" id="{00326A29-83E2-5553-7020-EC06194C2202}"/>
              </a:ext>
            </a:extLst>
          </p:cNvPr>
          <p:cNvPicPr>
            <a:picLocks noChangeAspect="1"/>
          </p:cNvPicPr>
          <p:nvPr/>
        </p:nvPicPr>
        <p:blipFill rotWithShape="1">
          <a:blip r:embed="rId3"/>
          <a:srcRect l="5028" t="10881" r="4893" b="23065"/>
          <a:stretch/>
        </p:blipFill>
        <p:spPr>
          <a:xfrm>
            <a:off x="2511159" y="2517068"/>
            <a:ext cx="3955428" cy="36343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7207"/>
        <p:cNvGrpSpPr/>
        <p:nvPr/>
      </p:nvGrpSpPr>
      <p:grpSpPr>
        <a:xfrm>
          <a:off x="0" y="0"/>
          <a:ext cx="0" cy="0"/>
          <a:chOff x="0" y="0"/>
          <a:chExt cx="0" cy="0"/>
        </a:xfrm>
      </p:grpSpPr>
      <p:sp>
        <p:nvSpPr>
          <p:cNvPr id="2097208" name="Google Shape;2097208;p4"/>
          <p:cNvSpPr txBox="1">
            <a:spLocks noGrp="1"/>
          </p:cNvSpPr>
          <p:nvPr>
            <p:ph type="title"/>
          </p:nvPr>
        </p:nvSpPr>
        <p:spPr>
          <a:xfrm>
            <a:off x="457200" y="474947"/>
            <a:ext cx="4638600" cy="6759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en-US" sz="3200" spc="600" dirty="0">
                <a:latin typeface="Times New Roman" panose="02020603050405020304" pitchFamily="18" charset="0"/>
                <a:cs typeface="Times New Roman" panose="02020603050405020304" pitchFamily="18" charset="0"/>
              </a:rPr>
              <a:t>RESULTS </a:t>
            </a:r>
          </a:p>
        </p:txBody>
      </p:sp>
      <p:sp>
        <p:nvSpPr>
          <p:cNvPr id="2097209" name="Google Shape;2097209;p4"/>
          <p:cNvSpPr txBox="1">
            <a:spLocks noGrp="1"/>
          </p:cNvSpPr>
          <p:nvPr>
            <p:ph type="body" idx="1"/>
          </p:nvPr>
        </p:nvSpPr>
        <p:spPr>
          <a:xfrm>
            <a:off x="457200" y="1234894"/>
            <a:ext cx="8229600" cy="5197200"/>
          </a:xfrm>
          <a:prstGeom prst="rect">
            <a:avLst/>
          </a:prstGeom>
          <a:noFill/>
          <a:ln>
            <a:noFill/>
          </a:ln>
        </p:spPr>
        <p:txBody>
          <a:bodyPr spcFirstLastPara="1" wrap="square" lIns="91425" tIns="45700" rIns="91425" bIns="45700" anchor="t" anchorCtr="0">
            <a:normAutofit/>
          </a:bodyPr>
          <a:lstStyle/>
          <a:p>
            <a:pPr marL="457200" lvl="0" indent="-330200" algn="l" rtl="0">
              <a:spcBef>
                <a:spcPts val="400"/>
              </a:spcBef>
              <a:spcAft>
                <a:spcPts val="0"/>
              </a:spcAft>
              <a:buSzPts val="1600"/>
              <a:buChar char="●"/>
            </a:pPr>
            <a:r>
              <a:rPr lang="en-IN" sz="2400" dirty="0">
                <a:latin typeface="Times New Roman" panose="02020603050405020304" pitchFamily="18" charset="0"/>
                <a:cs typeface="Times New Roman" panose="02020603050405020304" pitchFamily="18" charset="0"/>
              </a:rPr>
              <a:t>The final prototype of the humanoid robot performing various tasks which are specified</a:t>
            </a:r>
            <a:endParaRPr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50" y="2258290"/>
            <a:ext cx="3781577" cy="417380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069" y="2258291"/>
            <a:ext cx="3687041" cy="4173803"/>
          </a:xfrm>
          <a:prstGeom prst="rect">
            <a:avLst/>
          </a:prstGeom>
        </p:spPr>
      </p:pic>
    </p:spTree>
    <p:extLst>
      <p:ext uri="{BB962C8B-B14F-4D97-AF65-F5344CB8AC3E}">
        <p14:creationId xmlns:p14="http://schemas.microsoft.com/office/powerpoint/2010/main" val="983331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7207"/>
        <p:cNvGrpSpPr/>
        <p:nvPr/>
      </p:nvGrpSpPr>
      <p:grpSpPr>
        <a:xfrm>
          <a:off x="0" y="0"/>
          <a:ext cx="0" cy="0"/>
          <a:chOff x="0" y="0"/>
          <a:chExt cx="0" cy="0"/>
        </a:xfrm>
      </p:grpSpPr>
      <p:sp>
        <p:nvSpPr>
          <p:cNvPr id="2097208" name="Google Shape;2097208;p4"/>
          <p:cNvSpPr txBox="1">
            <a:spLocks noGrp="1"/>
          </p:cNvSpPr>
          <p:nvPr>
            <p:ph type="title"/>
          </p:nvPr>
        </p:nvSpPr>
        <p:spPr>
          <a:xfrm>
            <a:off x="552104" y="476441"/>
            <a:ext cx="4638600" cy="6759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en-US" sz="3200" spc="600" dirty="0">
                <a:latin typeface="Times New Roman" panose="02020603050405020304" pitchFamily="18" charset="0"/>
                <a:cs typeface="Times New Roman" panose="02020603050405020304" pitchFamily="18" charset="0"/>
              </a:rPr>
              <a:t>RESULTS </a:t>
            </a:r>
          </a:p>
        </p:txBody>
      </p:sp>
      <p:sp>
        <p:nvSpPr>
          <p:cNvPr id="2097209" name="Google Shape;2097209;p4"/>
          <p:cNvSpPr txBox="1">
            <a:spLocks noGrp="1"/>
          </p:cNvSpPr>
          <p:nvPr>
            <p:ph type="body" idx="1"/>
          </p:nvPr>
        </p:nvSpPr>
        <p:spPr>
          <a:xfrm>
            <a:off x="457200" y="1152341"/>
            <a:ext cx="3505200" cy="2782350"/>
          </a:xfrm>
          <a:prstGeom prst="rect">
            <a:avLst/>
          </a:prstGeom>
          <a:noFill/>
          <a:ln>
            <a:noFill/>
          </a:ln>
        </p:spPr>
        <p:txBody>
          <a:bodyPr spcFirstLastPara="1" wrap="square" lIns="91425" tIns="45700" rIns="91425" bIns="45700" anchor="t" anchorCtr="0">
            <a:normAutofit/>
          </a:bodyPr>
          <a:lstStyle/>
          <a:p>
            <a:pPr marL="457200" lvl="0" indent="-330200" algn="l" rtl="0">
              <a:spcBef>
                <a:spcPts val="400"/>
              </a:spcBef>
              <a:spcAft>
                <a:spcPts val="0"/>
              </a:spcAft>
              <a:buSzPts val="1600"/>
              <a:buChar char="●"/>
            </a:pPr>
            <a:r>
              <a:rPr lang="en-IN" sz="2400" dirty="0">
                <a:latin typeface="Times New Roman" panose="02020603050405020304" pitchFamily="18" charset="0"/>
                <a:cs typeface="Times New Roman" panose="02020603050405020304" pitchFamily="18" charset="0"/>
              </a:rPr>
              <a:t>The final prototype of snake robot which is ready to perform various tasks or operations based on user.</a:t>
            </a:r>
            <a:endParaRPr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25</a:t>
            </a:fld>
            <a:endParaRPr lang="en-US" dirty="0"/>
          </a:p>
        </p:txBody>
      </p:sp>
      <p:pic>
        <p:nvPicPr>
          <p:cNvPr id="3" name="Picture 2">
            <a:extLst>
              <a:ext uri="{FF2B5EF4-FFF2-40B4-BE49-F238E27FC236}">
                <a16:creationId xmlns:a16="http://schemas.microsoft.com/office/drawing/2014/main" id="{EA3FE0DE-3DBD-D7D1-79DF-1F9FE147FD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6576" y="1190272"/>
            <a:ext cx="3959055" cy="2619727"/>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934691"/>
            <a:ext cx="4615872" cy="2757056"/>
          </a:xfrm>
          <a:prstGeom prst="rect">
            <a:avLst/>
          </a:prstGeom>
        </p:spPr>
      </p:pic>
    </p:spTree>
    <p:extLst>
      <p:ext uri="{BB962C8B-B14F-4D97-AF65-F5344CB8AC3E}">
        <p14:creationId xmlns:p14="http://schemas.microsoft.com/office/powerpoint/2010/main" val="321034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7199"/>
        <p:cNvGrpSpPr/>
        <p:nvPr/>
      </p:nvGrpSpPr>
      <p:grpSpPr>
        <a:xfrm>
          <a:off x="0" y="0"/>
          <a:ext cx="0" cy="0"/>
          <a:chOff x="0" y="0"/>
          <a:chExt cx="0" cy="0"/>
        </a:xfrm>
      </p:grpSpPr>
      <p:sp>
        <p:nvSpPr>
          <p:cNvPr id="2097200" name="Google Shape;2097200;p3"/>
          <p:cNvSpPr txBox="1">
            <a:spLocks noGrp="1"/>
          </p:cNvSpPr>
          <p:nvPr>
            <p:ph type="title"/>
          </p:nvPr>
        </p:nvSpPr>
        <p:spPr>
          <a:xfrm>
            <a:off x="466724" y="498613"/>
            <a:ext cx="4638600" cy="6759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sz="3200" spc="600" dirty="0">
                <a:latin typeface="Times New Roman" panose="02020603050405020304" pitchFamily="18" charset="0"/>
                <a:cs typeface="Times New Roman" panose="02020603050405020304" pitchFamily="18" charset="0"/>
              </a:rPr>
              <a:t>RESULTS</a:t>
            </a:r>
          </a:p>
        </p:txBody>
      </p:sp>
      <p:sp>
        <p:nvSpPr>
          <p:cNvPr id="2097201" name="Google Shape;2097201;p3"/>
          <p:cNvSpPr txBox="1">
            <a:spLocks noGrp="1"/>
          </p:cNvSpPr>
          <p:nvPr>
            <p:ph type="body" idx="1"/>
          </p:nvPr>
        </p:nvSpPr>
        <p:spPr>
          <a:xfrm>
            <a:off x="466724" y="1198179"/>
            <a:ext cx="8220076" cy="5097517"/>
          </a:xfrm>
          <a:prstGeom prst="rect">
            <a:avLst/>
          </a:prstGeom>
          <a:noFill/>
          <a:ln>
            <a:noFill/>
          </a:ln>
        </p:spPr>
        <p:txBody>
          <a:bodyPr spcFirstLastPara="1" wrap="square" lIns="91425" tIns="45700" rIns="91425" bIns="45700" anchor="t" anchorCtr="0">
            <a:noAutofit/>
          </a:bodyPr>
          <a:lstStyle/>
          <a:p>
            <a:pPr marL="457200" indent="-330200">
              <a:spcBef>
                <a:spcPts val="0"/>
              </a:spcBef>
              <a:spcAft>
                <a:spcPts val="0"/>
              </a:spcAft>
              <a:buSzPts val="16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proposed model runs on External power source for which we can use this model for long run by changing external power source(Battery).</a:t>
            </a: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endParaRPr lang="en-IN" sz="2400" dirty="0">
              <a:latin typeface="Times New Roman" panose="02020603050405020304" pitchFamily="18" charset="0"/>
              <a:cs typeface="Times New Roman" panose="02020603050405020304" pitchFamily="18" charset="0"/>
            </a:endParaRPr>
          </a:p>
          <a:p>
            <a:pPr marL="127000" lvl="0" algn="l" rtl="0">
              <a:spcBef>
                <a:spcPts val="0"/>
              </a:spcBef>
              <a:spcAft>
                <a:spcPts val="0"/>
              </a:spcAft>
              <a:buSzPts val="1600"/>
            </a:pPr>
            <a:r>
              <a:rPr lang="en-IN" sz="2400" dirty="0">
                <a:latin typeface="Times New Roman" panose="02020603050405020304" pitchFamily="18" charset="0"/>
                <a:cs typeface="Times New Roman" panose="02020603050405020304" pitchFamily="18" charset="0"/>
              </a:rPr>
              <a:t>                        Working video of snake robot</a:t>
            </a:r>
            <a:endParaRPr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26</a:t>
            </a:fld>
            <a:endParaRPr lang="en-US" dirty="0"/>
          </a:p>
        </p:txBody>
      </p:sp>
      <p:pic>
        <p:nvPicPr>
          <p:cNvPr id="3" name="VIDEO 1">
            <a:hlinkClick r:id="" action="ppaction://media"/>
            <a:extLst>
              <a:ext uri="{FF2B5EF4-FFF2-40B4-BE49-F238E27FC236}">
                <a16:creationId xmlns:a16="http://schemas.microsoft.com/office/drawing/2014/main" id="{242C7F7C-9724-A008-E7EB-55E235F93B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9407" y="2564524"/>
            <a:ext cx="5801709" cy="2920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7207"/>
        <p:cNvGrpSpPr/>
        <p:nvPr/>
      </p:nvGrpSpPr>
      <p:grpSpPr>
        <a:xfrm>
          <a:off x="0" y="0"/>
          <a:ext cx="0" cy="0"/>
          <a:chOff x="0" y="0"/>
          <a:chExt cx="0" cy="0"/>
        </a:xfrm>
      </p:grpSpPr>
      <p:sp>
        <p:nvSpPr>
          <p:cNvPr id="2097208" name="Google Shape;2097208;p4"/>
          <p:cNvSpPr txBox="1">
            <a:spLocks noGrp="1"/>
          </p:cNvSpPr>
          <p:nvPr>
            <p:ph type="title"/>
          </p:nvPr>
        </p:nvSpPr>
        <p:spPr>
          <a:xfrm>
            <a:off x="630142" y="509953"/>
            <a:ext cx="4638600" cy="675900"/>
          </a:xfrm>
          <a:prstGeom prst="rect">
            <a:avLst/>
          </a:prstGeom>
          <a:noFill/>
          <a:ln>
            <a:noFill/>
          </a:ln>
        </p:spPr>
        <p:txBody>
          <a:bodyPr spcFirstLastPara="1" wrap="square" lIns="0" tIns="45700" rIns="0" bIns="45700" anchor="ctr" anchorCtr="0">
            <a:noAutofit/>
          </a:bodyPr>
          <a:lstStyle/>
          <a:p>
            <a:pPr marL="0" lvl="0" indent="0" algn="l" rtl="0">
              <a:spcBef>
                <a:spcPts val="0"/>
              </a:spcBef>
              <a:spcAft>
                <a:spcPts val="0"/>
              </a:spcAft>
              <a:buNone/>
            </a:pPr>
            <a:r>
              <a:rPr lang="en-US" sz="3200" spc="600" dirty="0">
                <a:latin typeface="Times New Roman" panose="02020603050405020304" pitchFamily="18" charset="0"/>
                <a:cs typeface="Times New Roman" panose="02020603050405020304" pitchFamily="18" charset="0"/>
              </a:rPr>
              <a:t>RESULTS </a:t>
            </a:r>
          </a:p>
        </p:txBody>
      </p:sp>
      <p:sp>
        <p:nvSpPr>
          <p:cNvPr id="2097209" name="Google Shape;2097209;p4"/>
          <p:cNvSpPr txBox="1">
            <a:spLocks noGrp="1"/>
          </p:cNvSpPr>
          <p:nvPr>
            <p:ph type="body" idx="1"/>
          </p:nvPr>
        </p:nvSpPr>
        <p:spPr>
          <a:xfrm>
            <a:off x="436179" y="1185853"/>
            <a:ext cx="7627200" cy="656802"/>
          </a:xfrm>
          <a:prstGeom prst="rect">
            <a:avLst/>
          </a:prstGeom>
          <a:noFill/>
          <a:ln>
            <a:noFill/>
          </a:ln>
        </p:spPr>
        <p:txBody>
          <a:bodyPr spcFirstLastPara="1" wrap="square" lIns="91425" tIns="45700" rIns="91425" bIns="45700" anchor="t" anchorCtr="0">
            <a:normAutofit/>
          </a:bodyPr>
          <a:lstStyle/>
          <a:p>
            <a:pPr marL="457200" lvl="0" indent="-330200" algn="l" rtl="0">
              <a:spcBef>
                <a:spcPts val="400"/>
              </a:spcBef>
              <a:spcAft>
                <a:spcPts val="0"/>
              </a:spcAft>
              <a:buSzPts val="1600"/>
              <a:buChar char="●"/>
            </a:pPr>
            <a:r>
              <a:rPr lang="en-US" sz="2400" dirty="0">
                <a:latin typeface="Times New Roman" panose="02020603050405020304" pitchFamily="18" charset="0"/>
                <a:cs typeface="Times New Roman" panose="02020603050405020304" pitchFamily="18" charset="0"/>
              </a:rPr>
              <a:t>Final Prototypes of snake and humanoid robot</a:t>
            </a:r>
            <a:endParaRPr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t>27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543" y="2410691"/>
            <a:ext cx="7553738" cy="3908515"/>
          </a:xfrm>
          <a:prstGeom prst="rect">
            <a:avLst/>
          </a:prstGeom>
        </p:spPr>
      </p:pic>
    </p:spTree>
    <p:extLst>
      <p:ext uri="{BB962C8B-B14F-4D97-AF65-F5344CB8AC3E}">
        <p14:creationId xmlns:p14="http://schemas.microsoft.com/office/powerpoint/2010/main" val="4292692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7237"/>
        <p:cNvGrpSpPr/>
        <p:nvPr/>
      </p:nvGrpSpPr>
      <p:grpSpPr>
        <a:xfrm>
          <a:off x="0" y="0"/>
          <a:ext cx="0" cy="0"/>
          <a:chOff x="0" y="0"/>
          <a:chExt cx="0" cy="0"/>
        </a:xfrm>
      </p:grpSpPr>
      <p:sp>
        <p:nvSpPr>
          <p:cNvPr id="2097238" name="Google Shape;2097238;p1"/>
          <p:cNvSpPr txBox="1">
            <a:spLocks noGrp="1"/>
          </p:cNvSpPr>
          <p:nvPr>
            <p:ph type="title"/>
          </p:nvPr>
        </p:nvSpPr>
        <p:spPr>
          <a:xfrm>
            <a:off x="466724" y="623791"/>
            <a:ext cx="4970907" cy="675900"/>
          </a:xfrm>
          <a:prstGeom prst="rect">
            <a:avLst/>
          </a:prstGeom>
          <a:noFill/>
          <a:ln>
            <a:noFill/>
          </a:ln>
        </p:spPr>
        <p:txBody>
          <a:bodyPr spcFirstLastPara="1" wrap="square" lIns="0" tIns="45700" rIns="0" bIns="45700" anchor="ctr" anchorCtr="0">
            <a:noAutofit/>
          </a:bodyPr>
          <a:lstStyle/>
          <a:p>
            <a:pPr marL="182880" lvl="0" indent="0" algn="l" rtl="0">
              <a:spcBef>
                <a:spcPts val="0"/>
              </a:spcBef>
              <a:spcAft>
                <a:spcPts val="0"/>
              </a:spcAft>
              <a:buClr>
                <a:schemeClr val="accent1"/>
              </a:buClr>
              <a:buSzPts val="4000"/>
              <a:buFont typeface="Quattrocento Sans"/>
              <a:buNone/>
            </a:pPr>
            <a:r>
              <a:rPr lang="en-US" sz="3200" spc="600" dirty="0">
                <a:latin typeface="Times New Roman" panose="02020603050405020304" pitchFamily="18" charset="0"/>
                <a:cs typeface="Times New Roman" panose="02020603050405020304" pitchFamily="18" charset="0"/>
              </a:rPr>
              <a:t>APPLICATIONS</a:t>
            </a:r>
          </a:p>
        </p:txBody>
      </p:sp>
      <p:sp>
        <p:nvSpPr>
          <p:cNvPr id="2097239" name="Google Shape;2097239;p1"/>
          <p:cNvSpPr txBox="1">
            <a:spLocks noGrp="1"/>
          </p:cNvSpPr>
          <p:nvPr>
            <p:ph type="body" idx="1"/>
          </p:nvPr>
        </p:nvSpPr>
        <p:spPr>
          <a:xfrm>
            <a:off x="466724" y="1363547"/>
            <a:ext cx="8371610" cy="4098000"/>
          </a:xfrm>
          <a:prstGeom prst="rect">
            <a:avLst/>
          </a:prstGeom>
          <a:noFill/>
          <a:ln>
            <a:noFill/>
          </a:ln>
        </p:spPr>
        <p:txBody>
          <a:bodyPr spcFirstLastPara="1" wrap="square" lIns="91425" tIns="45700" rIns="91425" bIns="45700" anchor="t" anchorCtr="0">
            <a:noAutofit/>
          </a:bodyPr>
          <a:lstStyle/>
          <a:p>
            <a:pPr marL="342900" marR="0" lvl="0" indent="-342900" algn="just">
              <a:lnSpc>
                <a:spcPct val="115000"/>
              </a:lnSpc>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Humanoid and snake robots are used in a variety of applications, including search and rescue, surveillance, and medical assistance. </a:t>
            </a:r>
          </a:p>
          <a:p>
            <a:pPr marL="342900" marR="0" lvl="0" indent="-342900" algn="just">
              <a:lnSpc>
                <a:spcPct val="115000"/>
              </a:lnSpc>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They are also used for entertainment purposes, such as in movies and video games. Additionally, these robots can be used in industrial settings, such as in factories and warehouses</a:t>
            </a:r>
          </a:p>
          <a:p>
            <a:pPr marL="342900" marR="0" lvl="0" indent="-342900" algn="just">
              <a:lnSpc>
                <a:spcPct val="115000"/>
              </a:lnSpc>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Snake robots can also be used for military and law enforcement operations. They can be used to detect and defuse bombs, as well as to search for and apprehend suspects. </a:t>
            </a:r>
          </a:p>
          <a:p>
            <a:pPr marL="342900" marR="0" lvl="0" indent="-342900" algn="just">
              <a:lnSpc>
                <a:spcPct val="115000"/>
              </a:lnSpc>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They can also be used to explore and map unfamiliar environments, such as caves or collapsed buildings.</a:t>
            </a:r>
            <a:endParaRPr lang="en-IN"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28</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Rectangle 1"/>
          <p:cNvSpPr>
            <a:spLocks noGrp="1"/>
          </p:cNvSpPr>
          <p:nvPr>
            <p:ph type="title"/>
          </p:nvPr>
        </p:nvSpPr>
        <p:spPr>
          <a:xfrm>
            <a:off x="540327" y="613493"/>
            <a:ext cx="4638674" cy="675926"/>
          </a:xfrm>
        </p:spPr>
        <p:txBody>
          <a:bodyPr/>
          <a:lstStyle/>
          <a:p>
            <a:r>
              <a:rPr lang="en-US" sz="3200" spc="600" dirty="0">
                <a:latin typeface="Times New Roman" panose="02020603050405020304" pitchFamily="18" charset="0"/>
                <a:cs typeface="Times New Roman" panose="02020603050405020304" pitchFamily="18" charset="0"/>
              </a:rPr>
              <a:t>CONCLUSIONS</a:t>
            </a:r>
          </a:p>
        </p:txBody>
      </p:sp>
      <p:sp>
        <p:nvSpPr>
          <p:cNvPr id="1048633" name="Content Placeholder 7"/>
          <p:cNvSpPr>
            <a:spLocks noGrp="1"/>
          </p:cNvSpPr>
          <p:nvPr>
            <p:ph idx="1"/>
          </p:nvPr>
        </p:nvSpPr>
        <p:spPr>
          <a:xfrm>
            <a:off x="331473" y="1439907"/>
            <a:ext cx="8664904" cy="5418093"/>
          </a:xfrm>
        </p:spPr>
        <p:txBody>
          <a:bodyPr>
            <a:normAutofit/>
          </a:bodyPr>
          <a:lstStyle/>
          <a:p>
            <a:pPr marL="407035"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Snake robots are a versatile tool for a variety of applications. Their flexibility and maneuverability make them ideal for search and rescue operations, as well as for inspecting hazardous environments. </a:t>
            </a:r>
          </a:p>
          <a:p>
            <a:pPr marL="407035"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Additionally, their snake-like movements make them ideal for navigating tight spaces and performing delicate tasks.</a:t>
            </a:r>
          </a:p>
          <a:p>
            <a:pPr marL="407035"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Humanoid robots are an exciting and rapidly developing field of robotics. They are versatile and can be used in a variety of applications, from healthcare to entertainment.</a:t>
            </a:r>
          </a:p>
          <a:p>
            <a:pPr marL="407035"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As technology advances,  robots will become increasingly common, as they are ideal for a variety of applications.</a:t>
            </a:r>
          </a:p>
        </p:txBody>
      </p:sp>
      <p:sp>
        <p:nvSpPr>
          <p:cNvPr id="2" name="Slide Number Placeholder 1"/>
          <p:cNvSpPr>
            <a:spLocks noGrp="1"/>
          </p:cNvSpPr>
          <p:nvPr>
            <p:ph type="sldNum" sz="quarter" idx="11"/>
          </p:nvPr>
        </p:nvSpPr>
        <p:spPr/>
        <p:txBody>
          <a:bodyPr/>
          <a:lstStyle/>
          <a:p>
            <a:fld id="{49598980-D22C-4904-9F8F-3DB09B2ECD84}"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Rectangle 1"/>
          <p:cNvSpPr>
            <a:spLocks noGrp="1"/>
          </p:cNvSpPr>
          <p:nvPr>
            <p:ph type="title"/>
          </p:nvPr>
        </p:nvSpPr>
        <p:spPr>
          <a:xfrm>
            <a:off x="429490" y="684593"/>
            <a:ext cx="8104909" cy="799306"/>
          </a:xfrm>
        </p:spPr>
        <p:txBody>
          <a:bodyPr/>
          <a:lstStyle/>
          <a:p>
            <a:r>
              <a:rPr lang="en-US" sz="3200" spc="600" dirty="0">
                <a:latin typeface="Times New Roman" panose="02020603050405020304" pitchFamily="18" charset="0"/>
                <a:cs typeface="Times New Roman" panose="02020603050405020304" pitchFamily="18" charset="0"/>
              </a:rPr>
              <a:t>AIM AND OBJECTIVES</a:t>
            </a:r>
          </a:p>
        </p:txBody>
      </p:sp>
      <p:sp>
        <p:nvSpPr>
          <p:cNvPr id="1048608" name="Content Placeholder 2"/>
          <p:cNvSpPr>
            <a:spLocks noGrp="1"/>
          </p:cNvSpPr>
          <p:nvPr>
            <p:ph idx="1"/>
          </p:nvPr>
        </p:nvSpPr>
        <p:spPr>
          <a:xfrm>
            <a:off x="457200" y="1416445"/>
            <a:ext cx="8229600" cy="5285509"/>
          </a:xfrm>
        </p:spPr>
        <p:txBody>
          <a:bodyPr>
            <a:noAutofit/>
          </a:bodyPr>
          <a:lstStyle/>
          <a:p>
            <a:pPr marL="64135" indent="0" algn="just">
              <a:buNone/>
            </a:pPr>
            <a:r>
              <a:rPr lang="en-IN" altLang="en-US" sz="2400" b="1" u="sng" dirty="0">
                <a:latin typeface="Times New Roman" panose="02020603050405020304" pitchFamily="18" charset="0"/>
                <a:cs typeface="Times New Roman" panose="02020603050405020304" pitchFamily="18" charset="0"/>
              </a:rPr>
              <a:t>AIM:</a:t>
            </a:r>
            <a:endParaRPr lang="en-IN" altLang="en-US" sz="2400" b="1" dirty="0">
              <a:latin typeface="Times New Roman" panose="02020603050405020304" pitchFamily="18" charset="0"/>
              <a:cs typeface="Times New Roman" panose="02020603050405020304" pitchFamily="18" charset="0"/>
            </a:endParaRPr>
          </a:p>
          <a:p>
            <a:pPr algn="just"/>
            <a:r>
              <a:rPr lang="en-IN" altLang="en-US" sz="2400" dirty="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execute specific tasks with minimal intervention and with speed and precision</a:t>
            </a:r>
            <a:r>
              <a:rPr lang="en-IN" altLang="en-US" sz="2400" dirty="0">
                <a:latin typeface="Times New Roman" panose="02020603050405020304" pitchFamily="18" charset="0"/>
                <a:cs typeface="Times New Roman" panose="02020603050405020304" pitchFamily="18" charset="0"/>
              </a:rPr>
              <a:t>.</a:t>
            </a:r>
          </a:p>
          <a:p>
            <a:pPr algn="just"/>
            <a:r>
              <a:rPr lang="en-IN" altLang="en-US" sz="2400" dirty="0">
                <a:latin typeface="Times New Roman" panose="02020603050405020304" pitchFamily="18" charset="0"/>
                <a:cs typeface="Times New Roman" panose="02020603050405020304" pitchFamily="18" charset="0"/>
              </a:rPr>
              <a:t>To resemble and engineered to imitate authentic human interactions and movements.</a:t>
            </a:r>
          </a:p>
          <a:p>
            <a:pPr marL="64135" indent="0" algn="just">
              <a:buNone/>
            </a:pPr>
            <a:r>
              <a:rPr lang="en-IN" altLang="en-US" sz="2400" b="1" u="sng" dirty="0">
                <a:latin typeface="Times New Roman" panose="02020603050405020304" pitchFamily="18" charset="0"/>
                <a:cs typeface="Times New Roman" panose="02020603050405020304" pitchFamily="18" charset="0"/>
              </a:rPr>
              <a:t>OBJECTIVE:</a:t>
            </a:r>
            <a:endParaRPr lang="en-IN" altLang="en-US" sz="2400" b="1" dirty="0">
              <a:latin typeface="Times New Roman" panose="02020603050405020304" pitchFamily="18" charset="0"/>
              <a:cs typeface="Times New Roman" panose="02020603050405020304" pitchFamily="18" charset="0"/>
            </a:endParaRPr>
          </a:p>
          <a:p>
            <a:pPr algn="just"/>
            <a:r>
              <a:rPr lang="en-IN" altLang="en-US" sz="2400" dirty="0">
                <a:latin typeface="Times New Roman" panose="02020603050405020304" pitchFamily="18" charset="0"/>
                <a:cs typeface="Times New Roman" panose="02020603050405020304" pitchFamily="18" charset="0"/>
              </a:rPr>
              <a:t>To build a humanoid robot and a snake robot</a:t>
            </a:r>
            <a:r>
              <a:rPr lang="en-US" sz="2400" dirty="0">
                <a:latin typeface="Times New Roman" panose="02020603050405020304" pitchFamily="18" charset="0"/>
                <a:cs typeface="Times New Roman" panose="02020603050405020304" pitchFamily="18" charset="0"/>
              </a:rPr>
              <a:t> to assist humans in a highly possible way </a:t>
            </a:r>
            <a:r>
              <a:rPr lang="en-IN" altLang="en-US" sz="2400" dirty="0">
                <a:latin typeface="Times New Roman" panose="02020603050405020304" pitchFamily="18" charset="0"/>
                <a:cs typeface="Times New Roman" panose="02020603050405020304" pitchFamily="18" charset="0"/>
              </a:rPr>
              <a:t>.</a:t>
            </a:r>
          </a:p>
          <a:p>
            <a:pPr algn="just"/>
            <a:r>
              <a:rPr lang="en-IN" altLang="en-US" sz="2400" dirty="0">
                <a:latin typeface="Times New Roman" panose="02020603050405020304" pitchFamily="18" charset="0"/>
                <a:cs typeface="Times New Roman" panose="02020603050405020304" pitchFamily="18" charset="0"/>
              </a:rPr>
              <a:t>To record audio and video and transmit it and also to replicate human beings.</a:t>
            </a:r>
          </a:p>
        </p:txBody>
      </p:sp>
      <p:sp>
        <p:nvSpPr>
          <p:cNvPr id="2" name="Slide Number Placeholder 1"/>
          <p:cNvSpPr>
            <a:spLocks noGrp="1"/>
          </p:cNvSpPr>
          <p:nvPr>
            <p:ph type="sldNum" sz="quarter" idx="12"/>
          </p:nvPr>
        </p:nvSpPr>
        <p:spPr/>
        <p:txBody>
          <a:bodyPr/>
          <a:lstStyle/>
          <a:p>
            <a:fld id="{FEA1243F-3000-4347-94A4-FBDEAD3122CB}"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182" y="753476"/>
            <a:ext cx="5185930" cy="675926"/>
          </a:xfrm>
        </p:spPr>
        <p:txBody>
          <a:bodyPr/>
          <a:lstStyle/>
          <a:p>
            <a:r>
              <a:rPr lang="en-US" sz="3200" spc="600" dirty="0">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457200" y="1707931"/>
            <a:ext cx="8312894" cy="5150069"/>
          </a:xfrm>
        </p:spPr>
        <p:txBody>
          <a:bodyPr>
            <a:noAutofit/>
          </a:bodyPr>
          <a:lstStyle/>
          <a:p>
            <a:pPr marL="407035" indent="-342900">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By covering snake robot with polythene skin with seems to be a real time animal.</a:t>
            </a:r>
          </a:p>
          <a:p>
            <a:pPr marL="407035" indent="-342900">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Adding extensions like bomb detectors and Automatic guns for </a:t>
            </a:r>
            <a:r>
              <a:rPr lang="en-US" sz="2400" dirty="0">
                <a:latin typeface="Times New Roman" panose="02020603050405020304" pitchFamily="18" charset="0"/>
                <a:ea typeface="Calibri" panose="020F0502020204030204" pitchFamily="34" charset="0"/>
                <a:cs typeface="Times New Roman" panose="02020603050405020304" pitchFamily="18" charset="0"/>
              </a:rPr>
              <a:t>attacking enemies.</a:t>
            </a:r>
          </a:p>
          <a:p>
            <a:pPr marL="407035" indent="-342900">
              <a:buFont typeface="Wingdings" panose="05000000000000000000" pitchFamily="2" charset="2"/>
              <a:buChar char="v"/>
            </a:pPr>
            <a:r>
              <a:rPr lang="en-US" sz="2400" dirty="0">
                <a:latin typeface="Times New Roman" panose="02020603050405020304" pitchFamily="18" charset="0"/>
                <a:ea typeface="Calibri" panose="020F0502020204030204" pitchFamily="34" charset="0"/>
                <a:cs typeface="Times New Roman" panose="02020603050405020304" pitchFamily="18" charset="0"/>
              </a:rPr>
              <a:t>Making robot water proof ,we can use in any weather conditions and in any medium.</a:t>
            </a:r>
          </a:p>
          <a:p>
            <a:pPr marL="407035" indent="-342900">
              <a:buFont typeface="Wingdings" panose="05000000000000000000" pitchFamily="2" charset="2"/>
              <a:buChar char="v"/>
            </a:pPr>
            <a:r>
              <a:rPr lang="en-US" sz="2400" dirty="0">
                <a:latin typeface="Times New Roman" panose="02020603050405020304" pitchFamily="18" charset="0"/>
                <a:ea typeface="Calibri" panose="020F0502020204030204" pitchFamily="34" charset="0"/>
                <a:cs typeface="Times New Roman" panose="02020603050405020304" pitchFamily="18" charset="0"/>
              </a:rPr>
              <a:t>Replacing </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Arduino with </a:t>
            </a:r>
            <a:r>
              <a:rPr lang="en-IN" sz="2400" b="0" i="0" dirty="0">
                <a:solidFill>
                  <a:schemeClr val="bg1"/>
                </a:solidFill>
                <a:effectLst/>
                <a:latin typeface="Times New Roman" panose="02020603050405020304" pitchFamily="18" charset="0"/>
                <a:cs typeface="Times New Roman" panose="02020603050405020304" pitchFamily="18" charset="0"/>
              </a:rPr>
              <a:t>Raspberry Pi we can perform more operations.</a:t>
            </a:r>
          </a:p>
          <a:p>
            <a:pPr marL="407035" indent="-342900">
              <a:buFont typeface="Wingdings" panose="05000000000000000000" pitchFamily="2" charset="2"/>
              <a:buChar char="v"/>
            </a:pPr>
            <a:r>
              <a:rPr lang="en-US" sz="2400" dirty="0">
                <a:latin typeface="Times New Roman" panose="02020603050405020304" pitchFamily="18" charset="0"/>
                <a:ea typeface="Calibri" panose="020F0502020204030204" pitchFamily="34" charset="0"/>
                <a:cs typeface="Times New Roman" panose="02020603050405020304" pitchFamily="18" charset="0"/>
              </a:rPr>
              <a:t>Increasing its cost of making results better quality.</a:t>
            </a:r>
          </a:p>
        </p:txBody>
      </p:sp>
      <p:sp>
        <p:nvSpPr>
          <p:cNvPr id="4" name="Slide Number Placeholder 3"/>
          <p:cNvSpPr>
            <a:spLocks noGrp="1"/>
          </p:cNvSpPr>
          <p:nvPr>
            <p:ph type="sldNum" sz="quarter" idx="11"/>
          </p:nvPr>
        </p:nvSpPr>
        <p:spPr/>
        <p:txBody>
          <a:bodyPr/>
          <a:lstStyle/>
          <a:p>
            <a:fld id="{49598980-D22C-4904-9F8F-3DB09B2ECD84}"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702" y="596273"/>
            <a:ext cx="4638674" cy="675926"/>
          </a:xfrm>
        </p:spPr>
        <p:txBody>
          <a:bodyPr/>
          <a:lstStyle/>
          <a:p>
            <a:r>
              <a:rPr lang="en-IN" sz="3200" spc="600" dirty="0">
                <a:latin typeface="Times New Roman" panose="02020603050405020304" pitchFamily="18" charset="0"/>
                <a:cs typeface="Times New Roman" panose="02020603050405020304" pitchFamily="18" charset="0"/>
              </a:rPr>
              <a:t>Cont..</a:t>
            </a:r>
          </a:p>
        </p:txBody>
      </p:sp>
      <p:sp>
        <p:nvSpPr>
          <p:cNvPr id="3" name="Slide Number Placeholder 2"/>
          <p:cNvSpPr>
            <a:spLocks noGrp="1"/>
          </p:cNvSpPr>
          <p:nvPr>
            <p:ph type="sldNum" sz="quarter" idx="11"/>
          </p:nvPr>
        </p:nvSpPr>
        <p:spPr/>
        <p:txBody>
          <a:bodyPr/>
          <a:lstStyle/>
          <a:p>
            <a:fld id="{49598980-D22C-4904-9F8F-3DB09B2ECD84}" type="slidenum">
              <a:rPr lang="en-US" smtClean="0"/>
              <a:t>31</a:t>
            </a:fld>
            <a:endParaRPr lang="en-US" dirty="0"/>
          </a:p>
        </p:txBody>
      </p:sp>
      <p:sp>
        <p:nvSpPr>
          <p:cNvPr id="4" name="Content Placeholder 3"/>
          <p:cNvSpPr>
            <a:spLocks noGrp="1"/>
          </p:cNvSpPr>
          <p:nvPr>
            <p:ph idx="1"/>
          </p:nvPr>
        </p:nvSpPr>
        <p:spPr>
          <a:xfrm>
            <a:off x="235527" y="1393525"/>
            <a:ext cx="8451273" cy="5094294"/>
          </a:xfrm>
        </p:spPr>
        <p:txBody>
          <a:bodyPr>
            <a:normAutofit/>
          </a:bodyPr>
          <a:lstStyle/>
          <a:p>
            <a:pPr algn="ctr"/>
            <a:r>
              <a:rPr lang="en-US" sz="2400" b="1" spc="300" dirty="0">
                <a:latin typeface="Times New Roman" panose="02020603050405020304" pitchFamily="18" charset="0"/>
                <a:cs typeface="Times New Roman" panose="02020603050405020304" pitchFamily="18" charset="0"/>
              </a:rPr>
              <a:t>THE FUTURE OF ROBOTICS</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future of robotics is an exciting one. With the implementation of snake and humanoid robots, we are entering a new era of automation and robotics.</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From assisting in medical procedures to exploring unknown environments, these robots are paving the way for a new era of automation and robotics.</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implementation of snake and humanoid robots is just the beginning. As these robots become more advanced, their capabilities will only increase, opening up a world of possibilities for the future of robotics. </a:t>
            </a:r>
            <a:endParaRPr lang="en-IN"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1"/>
          <p:cNvSpPr>
            <a:spLocks noGrp="1"/>
          </p:cNvSpPr>
          <p:nvPr>
            <p:ph type="title"/>
          </p:nvPr>
        </p:nvSpPr>
        <p:spPr>
          <a:xfrm>
            <a:off x="526473" y="503021"/>
            <a:ext cx="4876800" cy="799306"/>
          </a:xfrm>
        </p:spPr>
        <p:txBody>
          <a:bodyPr/>
          <a:lstStyle/>
          <a:p>
            <a:r>
              <a:rPr lang="en-US" sz="3200" spc="600" dirty="0">
                <a:latin typeface="Times New Roman" panose="02020603050405020304" pitchFamily="18" charset="0"/>
                <a:cs typeface="Times New Roman" panose="02020603050405020304" pitchFamily="18" charset="0"/>
              </a:rPr>
              <a:t>REFERENCES</a:t>
            </a:r>
          </a:p>
        </p:txBody>
      </p:sp>
      <p:sp>
        <p:nvSpPr>
          <p:cNvPr id="1048640" name="Content Placeholder 7"/>
          <p:cNvSpPr>
            <a:spLocks noGrp="1"/>
          </p:cNvSpPr>
          <p:nvPr>
            <p:ph idx="1"/>
          </p:nvPr>
        </p:nvSpPr>
        <p:spPr>
          <a:xfrm>
            <a:off x="526473" y="1343890"/>
            <a:ext cx="8426971" cy="4849090"/>
          </a:xfrm>
        </p:spPr>
        <p:txBody>
          <a:bodyPr>
            <a:noAutofit/>
          </a:bodyPr>
          <a:lstStyle/>
          <a:p>
            <a:r>
              <a:rPr lang="en-US" sz="2400" dirty="0">
                <a:latin typeface="Times New Roman" panose="02020603050405020304" pitchFamily="18" charset="0"/>
                <a:cs typeface="Times New Roman" panose="02020603050405020304" pitchFamily="18" charset="0"/>
              </a:rPr>
              <a:t>N. </a:t>
            </a:r>
            <a:r>
              <a:rPr lang="en-US" sz="2400" dirty="0" err="1">
                <a:latin typeface="Times New Roman" panose="02020603050405020304" pitchFamily="18" charset="0"/>
                <a:cs typeface="Times New Roman" panose="02020603050405020304" pitchFamily="18" charset="0"/>
              </a:rPr>
              <a:t>Sawasaki</a:t>
            </a:r>
            <a:r>
              <a:rPr lang="en-US" sz="2400" dirty="0">
                <a:latin typeface="Times New Roman" panose="02020603050405020304" pitchFamily="18" charset="0"/>
                <a:cs typeface="Times New Roman" panose="02020603050405020304" pitchFamily="18" charset="0"/>
              </a:rPr>
              <a:t>, et al, “Application of Humanoid Robots to Building and Home Management Services,” Proc. IEEE Int. Conf. Robotics and Automation, pp. 2992–2997, 2003.</a:t>
            </a:r>
          </a:p>
          <a:p>
            <a:r>
              <a:rPr lang="en-US" sz="2400" dirty="0">
                <a:latin typeface="Times New Roman" panose="02020603050405020304" pitchFamily="18" charset="0"/>
                <a:cs typeface="Times New Roman" panose="02020603050405020304" pitchFamily="18" charset="0"/>
              </a:rPr>
              <a:t>T. </a:t>
            </a:r>
            <a:r>
              <a:rPr lang="en-US" sz="2400" dirty="0" err="1">
                <a:latin typeface="Times New Roman" panose="02020603050405020304" pitchFamily="18" charset="0"/>
                <a:cs typeface="Times New Roman" panose="02020603050405020304" pitchFamily="18" charset="0"/>
              </a:rPr>
              <a:t>Takubo</a:t>
            </a:r>
            <a:r>
              <a:rPr lang="en-US" sz="2400" dirty="0">
                <a:latin typeface="Times New Roman" panose="02020603050405020304" pitchFamily="18" charset="0"/>
                <a:cs typeface="Times New Roman" panose="02020603050405020304" pitchFamily="18" charset="0"/>
              </a:rPr>
              <a:t>, et al., “Mobile Manipulation of Humanoid Robots - Control Method for </a:t>
            </a:r>
            <a:r>
              <a:rPr lang="en-US" sz="2400" dirty="0" err="1">
                <a:latin typeface="Times New Roman" panose="02020603050405020304" pitchFamily="18" charset="0"/>
                <a:cs typeface="Times New Roman" panose="02020603050405020304" pitchFamily="18" charset="0"/>
              </a:rPr>
              <a:t>CoM</a:t>
            </a:r>
            <a:r>
              <a:rPr lang="en-US" sz="2400" dirty="0">
                <a:latin typeface="Times New Roman" panose="02020603050405020304" pitchFamily="18" charset="0"/>
                <a:cs typeface="Times New Roman" panose="02020603050405020304" pitchFamily="18" charset="0"/>
              </a:rPr>
              <a:t> Position with External Force -,” Proc. of IEEE/RSJ Int. Conf. on Intelligent Robots and Systems, pp.1180–1185,2004.</a:t>
            </a:r>
          </a:p>
          <a:p>
            <a:r>
              <a:rPr lang="da-DK" sz="2400" dirty="0">
                <a:latin typeface="Times New Roman" panose="02020603050405020304" pitchFamily="18" charset="0"/>
                <a:cs typeface="Times New Roman" panose="02020603050405020304" pitchFamily="18" charset="0"/>
              </a:rPr>
              <a:t>H. Ono, T. Sato, and K. Ohnishi, "Balance recovery of ankle strategy: Using knee joint for biped robot," Proc. of International Symposium on Access Spaces, Yokohama, Japan, pp. 236-241, 2011.</a:t>
            </a:r>
          </a:p>
        </p:txBody>
      </p:sp>
      <p:sp>
        <p:nvSpPr>
          <p:cNvPr id="2" name="Slide Number Placeholder 1"/>
          <p:cNvSpPr>
            <a:spLocks noGrp="1"/>
          </p:cNvSpPr>
          <p:nvPr>
            <p:ph type="sldNum" sz="quarter" idx="12"/>
          </p:nvPr>
        </p:nvSpPr>
        <p:spPr/>
        <p:txBody>
          <a:bodyPr/>
          <a:lstStyle/>
          <a:p>
            <a:fld id="{FEA1243F-3000-4347-94A4-FBDEAD3122CB}"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137A-AEB0-B816-1D96-747E3DCFB8E0}"/>
              </a:ext>
            </a:extLst>
          </p:cNvPr>
          <p:cNvSpPr>
            <a:spLocks noGrp="1"/>
          </p:cNvSpPr>
          <p:nvPr>
            <p:ph type="title"/>
          </p:nvPr>
        </p:nvSpPr>
        <p:spPr>
          <a:xfrm>
            <a:off x="595746" y="474947"/>
            <a:ext cx="4876800" cy="799306"/>
          </a:xfrm>
        </p:spPr>
        <p:txBody>
          <a:bodyPr/>
          <a:lstStyle/>
          <a:p>
            <a:r>
              <a:rPr lang="en-IN" sz="3200" spc="600" dirty="0">
                <a:latin typeface="Times New Roman" panose="02020603050405020304" pitchFamily="18" charset="0"/>
                <a:cs typeface="Times New Roman" panose="02020603050405020304" pitchFamily="18" charset="0"/>
              </a:rPr>
              <a:t>Cont</a:t>
            </a:r>
            <a:r>
              <a:rPr lang="en-IN" spc="600" dirty="0"/>
              <a:t>..</a:t>
            </a:r>
          </a:p>
        </p:txBody>
      </p:sp>
      <p:sp>
        <p:nvSpPr>
          <p:cNvPr id="3" name="Content Placeholder 2">
            <a:extLst>
              <a:ext uri="{FF2B5EF4-FFF2-40B4-BE49-F238E27FC236}">
                <a16:creationId xmlns:a16="http://schemas.microsoft.com/office/drawing/2014/main" id="{F8112861-2E33-9B8A-5273-8115526FD70A}"/>
              </a:ext>
            </a:extLst>
          </p:cNvPr>
          <p:cNvSpPr>
            <a:spLocks noGrp="1"/>
          </p:cNvSpPr>
          <p:nvPr>
            <p:ph idx="1"/>
          </p:nvPr>
        </p:nvSpPr>
        <p:spPr/>
        <p:txBody>
          <a:bodyPr>
            <a:normAutofit/>
          </a:bodyPr>
          <a:lstStyle/>
          <a:p>
            <a:r>
              <a:rPr lang="da-DK" sz="2400" dirty="0">
                <a:latin typeface="Times New Roman" panose="02020603050405020304" pitchFamily="18" charset="0"/>
                <a:cs typeface="Times New Roman" panose="02020603050405020304" pitchFamily="18" charset="0"/>
              </a:rPr>
              <a:t>P. Liljebäck, K. Y. Pettersen, Ø. Stavdahl, and J. T. Gravdahl, “A review on modelling, implementation, and control of snake robots,” Robotics and Autonomous Systems, 2012, vol.60, no.1, pp. 29-40.</a:t>
            </a:r>
          </a:p>
          <a:p>
            <a:r>
              <a:rPr lang="da-DK" sz="2400" dirty="0">
                <a:latin typeface="Times New Roman" panose="02020603050405020304" pitchFamily="18" charset="0"/>
                <a:cs typeface="Times New Roman" panose="02020603050405020304" pitchFamily="18" charset="0"/>
              </a:rPr>
              <a:t>M. Saito, M. Fukaya, and T. Iwasaki, “Serpentine locomotion with robotic snakes,” IEEE Control Systems Magazine, 2002, vol.22, no.1,pp. 64–81.</a:t>
            </a:r>
          </a:p>
          <a:p>
            <a:r>
              <a:rPr lang="en-US" sz="2400" dirty="0">
                <a:latin typeface="Times New Roman" panose="02020603050405020304" pitchFamily="18" charset="0"/>
                <a:cs typeface="Times New Roman" panose="02020603050405020304" pitchFamily="18" charset="0"/>
              </a:rPr>
              <a:t>H. Date, Y. Hoshi and M. </a:t>
            </a:r>
            <a:r>
              <a:rPr lang="en-US" sz="2400" dirty="0" err="1">
                <a:latin typeface="Times New Roman" panose="02020603050405020304" pitchFamily="18" charset="0"/>
                <a:cs typeface="Times New Roman" panose="02020603050405020304" pitchFamily="18" charset="0"/>
              </a:rPr>
              <a:t>Sampei</a:t>
            </a:r>
            <a:r>
              <a:rPr lang="en-US" sz="2400" dirty="0">
                <a:latin typeface="Times New Roman" panose="02020603050405020304" pitchFamily="18" charset="0"/>
                <a:cs typeface="Times New Roman" panose="02020603050405020304" pitchFamily="18" charset="0"/>
              </a:rPr>
              <a:t>, “Dynamic Manipulability of a Snake-Like Robot,” Proceeding of the 39th IEEE Conference on Decision and Control, December 2000.</a:t>
            </a:r>
            <a:endParaRPr lang="da-DK" sz="2400" dirty="0">
              <a:latin typeface="Times New Roman" panose="02020603050405020304" pitchFamily="18" charset="0"/>
              <a:cs typeface="Times New Roman" panose="02020603050405020304" pitchFamily="18" charset="0"/>
            </a:endParaRPr>
          </a:p>
          <a:p>
            <a:pPr marL="64135" indent="0">
              <a:buNone/>
            </a:pPr>
            <a:endParaRPr lang="en-IN" sz="2400" dirty="0"/>
          </a:p>
        </p:txBody>
      </p:sp>
      <p:sp>
        <p:nvSpPr>
          <p:cNvPr id="4" name="Slide Number Placeholder 3">
            <a:extLst>
              <a:ext uri="{FF2B5EF4-FFF2-40B4-BE49-F238E27FC236}">
                <a16:creationId xmlns:a16="http://schemas.microsoft.com/office/drawing/2014/main" id="{EA292AAD-DC04-09A3-4F12-3439D5097191}"/>
              </a:ext>
            </a:extLst>
          </p:cNvPr>
          <p:cNvSpPr>
            <a:spLocks noGrp="1"/>
          </p:cNvSpPr>
          <p:nvPr>
            <p:ph type="sldNum" sz="quarter" idx="12"/>
          </p:nvPr>
        </p:nvSpPr>
        <p:spPr/>
        <p:txBody>
          <a:bodyPr/>
          <a:lstStyle/>
          <a:p>
            <a:fld id="{FEA1243F-3000-4347-94A4-FBDEAD3122CB}" type="slidenum">
              <a:rPr lang="en-US" smtClean="0"/>
              <a:t>33</a:t>
            </a:fld>
            <a:endParaRPr lang="en-US" dirty="0"/>
          </a:p>
        </p:txBody>
      </p:sp>
    </p:spTree>
    <p:extLst>
      <p:ext uri="{BB962C8B-B14F-4D97-AF65-F5344CB8AC3E}">
        <p14:creationId xmlns:p14="http://schemas.microsoft.com/office/powerpoint/2010/main" val="2546058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a:xfrm>
            <a:off x="1466193" y="2687188"/>
            <a:ext cx="6211614" cy="1483623"/>
          </a:xfrm>
        </p:spPr>
        <p:txBody>
          <a:bodyPr/>
          <a:lstStyle/>
          <a:p>
            <a:pPr algn="dist"/>
            <a:r>
              <a:rPr lang="en-I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
        <p:nvSpPr>
          <p:cNvPr id="2" name="Slide Number Placeholder 1"/>
          <p:cNvSpPr>
            <a:spLocks noGrp="1"/>
          </p:cNvSpPr>
          <p:nvPr>
            <p:ph type="sldNum" sz="quarter" idx="12"/>
          </p:nvPr>
        </p:nvSpPr>
        <p:spPr/>
        <p:txBody>
          <a:bodyPr/>
          <a:lstStyle/>
          <a:p>
            <a:fld id="{FEA1243F-3000-4347-94A4-FBDEAD3122CB}" type="slidenum">
              <a:rPr lang="en-US" smtClean="0"/>
              <a:t>34</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1"/>
          <p:cNvSpPr>
            <a:spLocks noGrp="1"/>
          </p:cNvSpPr>
          <p:nvPr>
            <p:ph type="title"/>
          </p:nvPr>
        </p:nvSpPr>
        <p:spPr>
          <a:xfrm>
            <a:off x="466725" y="474947"/>
            <a:ext cx="4638674" cy="675926"/>
          </a:xfrm>
        </p:spPr>
        <p:txBody>
          <a:bodyPr/>
          <a:lstStyle/>
          <a:p>
            <a:r>
              <a:rPr lang="en-US" sz="3200" spc="600" dirty="0">
                <a:latin typeface="Times New Roman" panose="02020603050405020304" pitchFamily="18" charset="0"/>
                <a:cs typeface="Times New Roman" panose="02020603050405020304" pitchFamily="18" charset="0"/>
              </a:rPr>
              <a:t>ABSTRACT</a:t>
            </a:r>
          </a:p>
        </p:txBody>
      </p:sp>
      <p:sp>
        <p:nvSpPr>
          <p:cNvPr id="1048615" name="Content Placeholder 7"/>
          <p:cNvSpPr>
            <a:spLocks noGrp="1"/>
          </p:cNvSpPr>
          <p:nvPr>
            <p:ph idx="1"/>
          </p:nvPr>
        </p:nvSpPr>
        <p:spPr>
          <a:xfrm>
            <a:off x="466725" y="1251088"/>
            <a:ext cx="8390890" cy="5080000"/>
          </a:xfrm>
        </p:spPr>
        <p:txBody>
          <a:bodyPr>
            <a:noAutofit/>
          </a:bodyPr>
          <a:lstStyle/>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rapid change with technology a huge development of robots is competing equally with humans. The technology development has brought many changes in the field of manufacturing and research. </a:t>
            </a:r>
          </a:p>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Initially, the robots were used by humans to make their work easier, but today the robots are developed to replicate humans and substitute the labor in the fields where even human presence is difficult. </a:t>
            </a:r>
          </a:p>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development doesn’t only take place in the manufacturing of robots but simultaneously it focuses on control and optimization of the tasks that are done by the robots.</a:t>
            </a:r>
          </a:p>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Both humanoid and snake can be used for surveillance.</a:t>
            </a:r>
          </a:p>
          <a:p>
            <a:pPr marL="521335"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sym typeface="+mn-ea"/>
            </a:endParaRPr>
          </a:p>
          <a:p>
            <a:pPr marL="521335"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sym typeface="+mn-ea"/>
            </a:endParaRPr>
          </a:p>
        </p:txBody>
      </p:sp>
      <p:sp>
        <p:nvSpPr>
          <p:cNvPr id="2" name="Slide Number Placeholder 1"/>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474947"/>
            <a:ext cx="4638674" cy="675926"/>
          </a:xfrm>
        </p:spPr>
        <p:txBody>
          <a:bodyPr/>
          <a:lstStyle/>
          <a:p>
            <a:r>
              <a:rPr lang="en-US" sz="3200" spc="600" dirty="0">
                <a:latin typeface="Times New Roman" panose="02020603050405020304" pitchFamily="18" charset="0"/>
                <a:cs typeface="Times New Roman" panose="02020603050405020304" pitchFamily="18" charset="0"/>
              </a:rPr>
              <a:t>Cont..</a:t>
            </a:r>
          </a:p>
        </p:txBody>
      </p:sp>
      <p:sp>
        <p:nvSpPr>
          <p:cNvPr id="3" name="Content Placeholder 2"/>
          <p:cNvSpPr>
            <a:spLocks noGrp="1"/>
          </p:cNvSpPr>
          <p:nvPr>
            <p:ph idx="1"/>
          </p:nvPr>
        </p:nvSpPr>
        <p:spPr>
          <a:xfrm>
            <a:off x="466725" y="1264942"/>
            <a:ext cx="8229600" cy="5003137"/>
          </a:xfrm>
        </p:spPr>
        <p:txBody>
          <a:bodyPr>
            <a:noAutofit/>
          </a:bodyPr>
          <a:lstStyle/>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Snake can move in irregular terrain, climb and even glide in air by some species. They can move by undulating their bodies to exploit roughness in the terrain for locomotion which allows them to adapt in various sorts of situations. </a:t>
            </a:r>
          </a:p>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development of such a robot is motivated by the way that diverse applications might be use in enemy detection, hazardous situations and search and rescue.</a:t>
            </a:r>
          </a:p>
          <a:p>
            <a:pPr marL="521335"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It uses night vision camera by that we can use this robot in night time also</a:t>
            </a:r>
          </a:p>
          <a:p>
            <a:pPr marL="521335" indent="-457200" algn="just">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They can be programmed to perform tasks such as navigation, object recognition, and communication using natural language. </a:t>
            </a:r>
            <a:endParaRPr lang="en-US" sz="2400" dirty="0">
              <a:latin typeface="Times New Roman" panose="02020603050405020304" pitchFamily="18" charset="0"/>
              <a:cs typeface="Times New Roman" panose="02020603050405020304" pitchFamily="18" charset="0"/>
            </a:endParaRPr>
          </a:p>
          <a:p>
            <a:pPr marL="521335" indent="-4572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589299"/>
            <a:ext cx="4876800" cy="799306"/>
          </a:xfrm>
        </p:spPr>
        <p:txBody>
          <a:bodyPr/>
          <a:lstStyle/>
          <a:p>
            <a:r>
              <a:rPr lang="en-IN" sz="3200" spc="600" dirty="0">
                <a:latin typeface="Times New Roman" panose="02020603050405020304" pitchFamily="18" charset="0"/>
                <a:cs typeface="Times New Roman" panose="02020603050405020304" pitchFamily="18" charset="0"/>
              </a:rPr>
              <a:t>MOTIVATION</a:t>
            </a:r>
          </a:p>
        </p:txBody>
      </p:sp>
      <p:sp>
        <p:nvSpPr>
          <p:cNvPr id="3" name="Content Placeholder 2"/>
          <p:cNvSpPr>
            <a:spLocks noGrp="1"/>
          </p:cNvSpPr>
          <p:nvPr>
            <p:ph idx="1"/>
          </p:nvPr>
        </p:nvSpPr>
        <p:spPr>
          <a:xfrm>
            <a:off x="457200" y="1502957"/>
            <a:ext cx="8476593" cy="5711444"/>
          </a:xfrm>
        </p:spPr>
        <p:txBody>
          <a:bodyPr>
            <a:noAutofit/>
          </a:bodyPr>
          <a:lstStyle/>
          <a:p>
            <a:pPr algn="just"/>
            <a:r>
              <a:rPr lang="en-US" sz="2400" dirty="0">
                <a:latin typeface="Times New Roman" panose="02020603050405020304" pitchFamily="18" charset="0"/>
                <a:cs typeface="Times New Roman" panose="02020603050405020304" pitchFamily="18" charset="0"/>
              </a:rPr>
              <a:t>In the field of science and engineering, robotics has shown tremendous advancements.</a:t>
            </a:r>
          </a:p>
          <a:p>
            <a:pPr algn="just"/>
            <a:r>
              <a:rPr lang="en-US" sz="2400" dirty="0">
                <a:latin typeface="Times New Roman" panose="02020603050405020304" pitchFamily="18" charset="0"/>
                <a:cs typeface="Times New Roman" panose="02020603050405020304" pitchFamily="18" charset="0"/>
              </a:rPr>
              <a:t>The main intention to design a robot for inspecting certain areas which cannot be inspected by human beings. </a:t>
            </a:r>
          </a:p>
          <a:p>
            <a:pPr algn="just"/>
            <a:r>
              <a:rPr lang="en-US" sz="2400" b="0" i="0" dirty="0">
                <a:solidFill>
                  <a:srgbClr val="374151"/>
                </a:solidFill>
                <a:effectLst/>
                <a:latin typeface="Times New Roman" panose="02020603050405020304" pitchFamily="18" charset="0"/>
                <a:cs typeface="Times New Roman" panose="02020603050405020304" pitchFamily="18" charset="0"/>
              </a:rPr>
              <a:t>Overall, the motivation behind humanoid robots is multifaceted, encompassing scientific, practical, and cultural factors.</a:t>
            </a:r>
          </a:p>
          <a:p>
            <a:pPr algn="just"/>
            <a:r>
              <a:rPr lang="en-US" sz="2400" b="0" i="0" dirty="0">
                <a:solidFill>
                  <a:srgbClr val="374151"/>
                </a:solidFill>
                <a:effectLst/>
                <a:latin typeface="Times New Roman" panose="02020603050405020304" pitchFamily="18" charset="0"/>
                <a:cs typeface="Times New Roman" panose="02020603050405020304" pitchFamily="18" charset="0"/>
              </a:rPr>
              <a:t>By creating machines that can move and interact like humans, researchers hope to learn more about ourselves and the world around us, while also improving our ability to perform tasks and enriching our daily lives.</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EA1243F-3000-4347-94A4-FBDEAD3122CB}"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72" y="618823"/>
            <a:ext cx="7735817" cy="675926"/>
          </a:xfrm>
        </p:spPr>
        <p:txBody>
          <a:bodyPr/>
          <a:lstStyle/>
          <a:p>
            <a:r>
              <a:rPr lang="en-US" sz="3200" spc="600"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40395" y="1370294"/>
            <a:ext cx="8373287" cy="5334480"/>
          </a:xfrm>
        </p:spPr>
        <p:txBody>
          <a:bodyPr>
            <a:noAutofit/>
          </a:bodyPr>
          <a:lstStyle/>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Humanoid and snake robots are two types of robots that are designed to mimic human and animal movements, respectively.</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Both types of robots are used in a variety of applications, including search and rescue, surveillance, and medical assistance. </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design and implementation of humanoid and snake robots involve a wide range of technologies, including artificial intelligence, sensors, and actuators. </a:t>
            </a:r>
          </a:p>
          <a:p>
            <a:pPr marL="407035"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addition, the design and implementation of these robots require a deep understanding of the physics of movement, as well as the mechanics of the robot's body.</a:t>
            </a:r>
          </a:p>
        </p:txBody>
      </p:sp>
      <p:sp>
        <p:nvSpPr>
          <p:cNvPr id="4" name="Slide Number Placeholder 3"/>
          <p:cNvSpPr>
            <a:spLocks noGrp="1"/>
          </p:cNvSpPr>
          <p:nvPr>
            <p:ph type="sldNum" sz="quarter" idx="11"/>
          </p:nvPr>
        </p:nvSpPr>
        <p:spPr/>
        <p:txBody>
          <a:bodyPr/>
          <a:lstStyle/>
          <a:p>
            <a:fld id="{49598980-D22C-4904-9F8F-3DB09B2ECD84}"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63" y="613893"/>
            <a:ext cx="7735817" cy="675926"/>
          </a:xfrm>
        </p:spPr>
        <p:txBody>
          <a:bodyPr/>
          <a:lstStyle/>
          <a:p>
            <a:r>
              <a:rPr lang="en-US" sz="3200" spc="600" dirty="0">
                <a:latin typeface="Times New Roman" panose="02020603050405020304" pitchFamily="18" charset="0"/>
                <a:cs typeface="Times New Roman" panose="02020603050405020304" pitchFamily="18" charset="0"/>
              </a:rPr>
              <a:t>Cont.. </a:t>
            </a:r>
          </a:p>
        </p:txBody>
      </p:sp>
      <p:sp>
        <p:nvSpPr>
          <p:cNvPr id="4" name="Slide Number Placeholder 3"/>
          <p:cNvSpPr>
            <a:spLocks noGrp="1"/>
          </p:cNvSpPr>
          <p:nvPr>
            <p:ph type="sldNum" sz="quarter" idx="11"/>
          </p:nvPr>
        </p:nvSpPr>
        <p:spPr/>
        <p:txBody>
          <a:bodyPr/>
          <a:lstStyle/>
          <a:p>
            <a:fld id="{49598980-D22C-4904-9F8F-3DB09B2ECD84}" type="slidenum">
              <a:rPr lang="en-US" smtClean="0"/>
              <a:t>8</a:t>
            </a:fld>
            <a:endParaRPr lang="en-US" dirty="0"/>
          </a:p>
        </p:txBody>
      </p:sp>
      <p:sp>
        <p:nvSpPr>
          <p:cNvPr id="6" name="Rectangle 2">
            <a:extLst>
              <a:ext uri="{FF2B5EF4-FFF2-40B4-BE49-F238E27FC236}">
                <a16:creationId xmlns:a16="http://schemas.microsoft.com/office/drawing/2014/main" id="{EA26E689-D9D1-D25A-CED6-967D0565F5F3}"/>
              </a:ext>
            </a:extLst>
          </p:cNvPr>
          <p:cNvSpPr>
            <a:spLocks noGrp="1" noChangeArrowheads="1"/>
          </p:cNvSpPr>
          <p:nvPr>
            <p:ph idx="1"/>
          </p:nvPr>
        </p:nvSpPr>
        <p:spPr bwMode="auto">
          <a:xfrm>
            <a:off x="318655" y="1073289"/>
            <a:ext cx="836814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spc="300" dirty="0">
                <a:solidFill>
                  <a:schemeClr val="bg2"/>
                </a:solidFill>
                <a:latin typeface="Times New Roman" panose="02020603050405020304" pitchFamily="18" charset="0"/>
                <a:cs typeface="Times New Roman" panose="02020603050405020304" pitchFamily="18" charset="0"/>
              </a:rPr>
              <a:t>WHAT IS A HUMANOID ROBOT?</a:t>
            </a: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Humanoid robots are robots that are designed to look and move like a human. </a:t>
            </a:r>
          </a:p>
          <a:p>
            <a:pPr algn="just"/>
            <a:endParaRPr lang="en-US" sz="2400" dirty="0">
              <a:solidFill>
                <a:schemeClr val="bg2"/>
              </a:solidFill>
              <a:latin typeface="Times New Roman" panose="02020603050405020304" pitchFamily="18" charset="0"/>
              <a:cs typeface="Times New Roman" panose="02020603050405020304" pitchFamily="18" charset="0"/>
            </a:endParaRP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They are typically used for research purposes and to explore the boundaries of robotics and artificial intelligence. </a:t>
            </a:r>
          </a:p>
          <a:p>
            <a:pPr algn="just"/>
            <a:endParaRPr lang="en-US" sz="2400" dirty="0">
              <a:solidFill>
                <a:schemeClr val="bg2"/>
              </a:solidFill>
              <a:latin typeface="Times New Roman" panose="02020603050405020304" pitchFamily="18" charset="0"/>
              <a:cs typeface="Times New Roman" panose="02020603050405020304" pitchFamily="18" charset="0"/>
            </a:endParaRP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Humanoid robots have been used to explore human-robot interactions, as well as to create more human-like robots for practical applications such as personal assistance, medical care, and manufacturing.</a:t>
            </a:r>
          </a:p>
          <a:p>
            <a:pPr algn="just"/>
            <a:endParaRPr lang="en-US" sz="2400" dirty="0">
              <a:solidFill>
                <a:schemeClr val="bg2"/>
              </a:solidFill>
              <a:latin typeface="Times New Roman" panose="02020603050405020304" pitchFamily="18" charset="0"/>
              <a:cs typeface="Times New Roman" panose="02020603050405020304" pitchFamily="18" charset="0"/>
            </a:endParaRP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Leonardo da Vinci made one of the first recorded designs of a humanoid robot (1452–1519) in around 1495.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09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551881"/>
            <a:ext cx="7735817" cy="675926"/>
          </a:xfrm>
        </p:spPr>
        <p:txBody>
          <a:bodyPr/>
          <a:lstStyle/>
          <a:p>
            <a:r>
              <a:rPr lang="en-US" sz="3200" spc="600" dirty="0">
                <a:latin typeface="Times New Roman" panose="02020603050405020304" pitchFamily="18" charset="0"/>
                <a:cs typeface="Times New Roman" panose="02020603050405020304" pitchFamily="18" charset="0"/>
              </a:rPr>
              <a:t>Cont.. </a:t>
            </a:r>
          </a:p>
        </p:txBody>
      </p:sp>
      <p:sp>
        <p:nvSpPr>
          <p:cNvPr id="4" name="Slide Number Placeholder 3"/>
          <p:cNvSpPr>
            <a:spLocks noGrp="1"/>
          </p:cNvSpPr>
          <p:nvPr>
            <p:ph type="sldNum" sz="quarter" idx="11"/>
          </p:nvPr>
        </p:nvSpPr>
        <p:spPr/>
        <p:txBody>
          <a:bodyPr/>
          <a:lstStyle/>
          <a:p>
            <a:fld id="{49598980-D22C-4904-9F8F-3DB09B2ECD84}" type="slidenum">
              <a:rPr lang="en-US" smtClean="0"/>
              <a:t>9</a:t>
            </a:fld>
            <a:endParaRPr lang="en-US" dirty="0"/>
          </a:p>
        </p:txBody>
      </p:sp>
      <p:sp>
        <p:nvSpPr>
          <p:cNvPr id="6" name="Rectangle 2">
            <a:extLst>
              <a:ext uri="{FF2B5EF4-FFF2-40B4-BE49-F238E27FC236}">
                <a16:creationId xmlns:a16="http://schemas.microsoft.com/office/drawing/2014/main" id="{EA26E689-D9D1-D25A-CED6-967D0565F5F3}"/>
              </a:ext>
            </a:extLst>
          </p:cNvPr>
          <p:cNvSpPr>
            <a:spLocks noGrp="1" noChangeArrowheads="1"/>
          </p:cNvSpPr>
          <p:nvPr>
            <p:ph idx="1"/>
          </p:nvPr>
        </p:nvSpPr>
        <p:spPr bwMode="auto">
          <a:xfrm>
            <a:off x="357352" y="1304740"/>
            <a:ext cx="8471236"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sz="2400" b="1" spc="300" dirty="0">
                <a:solidFill>
                  <a:schemeClr val="bg2"/>
                </a:solidFill>
                <a:latin typeface="Times New Roman" panose="02020603050405020304" pitchFamily="18" charset="0"/>
                <a:cs typeface="Times New Roman" panose="02020603050405020304" pitchFamily="18" charset="0"/>
              </a:rPr>
              <a:t>INTRODUCTION TO SNAKE ROBOTICS</a:t>
            </a: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Snake robots are robotic systems designed to move like a snake. They are made up of several segments that are connected together, allowing them to bend and twist in a variety of directions. </a:t>
            </a:r>
          </a:p>
          <a:p>
            <a:pPr algn="just"/>
            <a:endParaRPr lang="en-US" sz="2400" dirty="0">
              <a:solidFill>
                <a:schemeClr val="bg2"/>
              </a:solidFill>
              <a:latin typeface="Times New Roman" panose="02020603050405020304" pitchFamily="18" charset="0"/>
              <a:cs typeface="Times New Roman" panose="02020603050405020304" pitchFamily="18" charset="0"/>
            </a:endParaRP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This flexibility makes them ideal for navigating through tight spaces and performing delicate tasks. </a:t>
            </a:r>
          </a:p>
          <a:p>
            <a:pPr algn="just"/>
            <a:endParaRPr lang="en-US" sz="2400" dirty="0">
              <a:solidFill>
                <a:schemeClr val="bg2"/>
              </a:solidFill>
              <a:latin typeface="Times New Roman" panose="02020603050405020304" pitchFamily="18" charset="0"/>
              <a:cs typeface="Times New Roman" panose="02020603050405020304" pitchFamily="18" charset="0"/>
            </a:endParaRPr>
          </a:p>
          <a:p>
            <a:pPr marL="407035" indent="-342900" algn="just">
              <a:buFont typeface="Arial" panose="020B0604020202020204" pitchFamily="34" charset="0"/>
              <a:buChar char="•"/>
            </a:pPr>
            <a:r>
              <a:rPr lang="en-US" sz="2400" dirty="0">
                <a:solidFill>
                  <a:schemeClr val="bg2"/>
                </a:solidFill>
                <a:latin typeface="Times New Roman" panose="02020603050405020304" pitchFamily="18" charset="0"/>
                <a:cs typeface="Times New Roman" panose="02020603050405020304" pitchFamily="18" charset="0"/>
              </a:rPr>
              <a:t>They can be controlled remotely or autonomously, using sensors to detect and avoid obstacles. Their snake-like movements allow them to climb, crawl, and swim in a variety of terrains, making them a versatile tool for a variety of applications.</a:t>
            </a:r>
          </a:p>
        </p:txBody>
      </p:sp>
    </p:spTree>
    <p:extLst>
      <p:ext uri="{BB962C8B-B14F-4D97-AF65-F5344CB8AC3E}">
        <p14:creationId xmlns:p14="http://schemas.microsoft.com/office/powerpoint/2010/main" val="2574332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2331</Words>
  <Application>Microsoft Office PowerPoint</Application>
  <PresentationFormat>On-screen Show (4:3)</PresentationFormat>
  <Paragraphs>263</Paragraphs>
  <Slides>34</Slides>
  <Notes>12</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Quattrocento Sans</vt:lpstr>
      <vt:lpstr>Segoe UI</vt:lpstr>
      <vt:lpstr>Times New Roman</vt:lpstr>
      <vt:lpstr>Wingdings</vt:lpstr>
      <vt:lpstr>Wingdings 2</vt:lpstr>
      <vt:lpstr>Verve</vt:lpstr>
      <vt:lpstr>DESIGN OF GROUND BASED SURVEILLANCE ROBOT FOR MILITARY AND SECURITY APPLICATIONS</vt:lpstr>
      <vt:lpstr>LIST OF CONTENTS</vt:lpstr>
      <vt:lpstr>AIM AND OBJECTIVES</vt:lpstr>
      <vt:lpstr>ABSTRACT</vt:lpstr>
      <vt:lpstr>Cont..</vt:lpstr>
      <vt:lpstr>MOTIVATION</vt:lpstr>
      <vt:lpstr>INTRODUCTION</vt:lpstr>
      <vt:lpstr>Cont.. </vt:lpstr>
      <vt:lpstr>Cont.. </vt:lpstr>
      <vt:lpstr>LITERATURE SURVEY</vt:lpstr>
      <vt:lpstr>Cont.. </vt:lpstr>
      <vt:lpstr>COMPONENTS</vt:lpstr>
      <vt:lpstr>BLOCK DIAGRAM</vt:lpstr>
      <vt:lpstr>BLOCK DIAGRAM  </vt:lpstr>
      <vt:lpstr>METHODOLOGY</vt:lpstr>
      <vt:lpstr>METHODOLOGY</vt:lpstr>
      <vt:lpstr>Step by step process</vt:lpstr>
      <vt:lpstr>Cont..</vt:lpstr>
      <vt:lpstr>MODES OF OPERATION</vt:lpstr>
      <vt:lpstr>3D MODELLLING</vt:lpstr>
      <vt:lpstr>EXPECTED WORKING</vt:lpstr>
      <vt:lpstr>EXPECTED WORKING</vt:lpstr>
      <vt:lpstr>RESULTS </vt:lpstr>
      <vt:lpstr>RESULTS </vt:lpstr>
      <vt:lpstr>RESULTS </vt:lpstr>
      <vt:lpstr>RESULTS</vt:lpstr>
      <vt:lpstr>RESULTS </vt:lpstr>
      <vt:lpstr>APPLICATIONS</vt:lpstr>
      <vt:lpstr>CONCLUSIONS</vt:lpstr>
      <vt:lpstr>FUTURE SCOPE</vt:lpstr>
      <vt:lpstr>Cont..</vt:lpstr>
      <vt:lpstr>REFERENCES</vt:lpstr>
      <vt:lpstr>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TRILATERAL  SURVILLANCE ROBOT</dc:title>
  <dc:creator>rajesh byri</dc:creator>
  <cp:lastModifiedBy>Kumar Swamy</cp:lastModifiedBy>
  <cp:revision>101</cp:revision>
  <dcterms:created xsi:type="dcterms:W3CDTF">2022-11-19T07:27:00Z</dcterms:created>
  <dcterms:modified xsi:type="dcterms:W3CDTF">2023-05-03T07:20:25Z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63ACB63A9C2F4CAE82B4E0301C7F874B</vt:lpwstr>
  </property>
  <property fmtid="{D5CDD505-2E9C-101B-9397-08002B2CF9AE}" pid="3" name="KSOProductBuildVer">
    <vt:lpwstr>1033-11.2.0.11380</vt:lpwstr>
  </property>
</Properties>
</file>